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73" r:id="rId12"/>
    <p:sldId id="266" r:id="rId13"/>
    <p:sldId id="274" r:id="rId14"/>
    <p:sldId id="267" r:id="rId15"/>
    <p:sldId id="270" r:id="rId16"/>
    <p:sldId id="272" r:id="rId17"/>
    <p:sldId id="269" r:id="rId18"/>
    <p:sldId id="27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-10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A7764-F81C-468B-8217-1C00FA113D05}" type="datetimeFigureOut">
              <a:rPr lang="cs-CZ" smtClean="0"/>
              <a:t>22.2.2015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0FD85-3343-4C7A-BCAD-37884202EEF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0FD85-3343-4C7A-BCAD-37884202EEF3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7728F6-D10B-4FA1-BA42-EB108BABF434}" type="datetimeFigureOut">
              <a:rPr lang="cs-CZ" smtClean="0"/>
              <a:t>22.2.2015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8438D4-EA8A-406B-BE67-F37CACE48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728F6-D10B-4FA1-BA42-EB108BABF434}" type="datetimeFigureOut">
              <a:rPr lang="cs-CZ" smtClean="0"/>
              <a:t>22.2.2015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438D4-EA8A-406B-BE67-F37CACE48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728F6-D10B-4FA1-BA42-EB108BABF434}" type="datetimeFigureOut">
              <a:rPr lang="cs-CZ" smtClean="0"/>
              <a:t>22.2.2015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438D4-EA8A-406B-BE67-F37CACE48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728F6-D10B-4FA1-BA42-EB108BABF434}" type="datetimeFigureOut">
              <a:rPr lang="cs-CZ" smtClean="0"/>
              <a:t>22.2.2015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438D4-EA8A-406B-BE67-F37CACE4824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728F6-D10B-4FA1-BA42-EB108BABF434}" type="datetimeFigureOut">
              <a:rPr lang="cs-CZ" smtClean="0"/>
              <a:t>22.2.2015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438D4-EA8A-406B-BE67-F37CACE4824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728F6-D10B-4FA1-BA42-EB108BABF434}" type="datetimeFigureOut">
              <a:rPr lang="cs-CZ" smtClean="0"/>
              <a:t>22.2.2015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438D4-EA8A-406B-BE67-F37CACE4824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728F6-D10B-4FA1-BA42-EB108BABF434}" type="datetimeFigureOut">
              <a:rPr lang="cs-CZ" smtClean="0"/>
              <a:t>22.2.2015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438D4-EA8A-406B-BE67-F37CACE4824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728F6-D10B-4FA1-BA42-EB108BABF434}" type="datetimeFigureOut">
              <a:rPr lang="cs-CZ" smtClean="0"/>
              <a:t>22.2.2015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438D4-EA8A-406B-BE67-F37CACE48248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728F6-D10B-4FA1-BA42-EB108BABF434}" type="datetimeFigureOut">
              <a:rPr lang="cs-CZ" smtClean="0"/>
              <a:t>22.2.2015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438D4-EA8A-406B-BE67-F37CACE48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E7728F6-D10B-4FA1-BA42-EB108BABF434}" type="datetimeFigureOut">
              <a:rPr lang="cs-CZ" smtClean="0"/>
              <a:t>22.2.2015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438D4-EA8A-406B-BE67-F37CACE4824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7728F6-D10B-4FA1-BA42-EB108BABF434}" type="datetimeFigureOut">
              <a:rPr lang="cs-CZ" smtClean="0"/>
              <a:t>22.2.2015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8438D4-EA8A-406B-BE67-F37CACE4824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E7728F6-D10B-4FA1-BA42-EB108BABF434}" type="datetimeFigureOut">
              <a:rPr lang="cs-CZ" smtClean="0"/>
              <a:t>22.2.2015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E8438D4-EA8A-406B-BE67-F37CACE4824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Implementace zásuvných modulů do systému ForceB Webinar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effectLst>
            <a:glow rad="63500">
              <a:schemeClr val="accent1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Arial Unicode MS" pitchFamily="34" charset="-128"/>
                <a:cs typeface="Aharoni" pitchFamily="2" charset="-79"/>
              </a:rPr>
              <a:t>PROJEKT E-LOGIKA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ea typeface="Arial Unicode MS" pitchFamily="34" charset="-128"/>
              <a:cs typeface="Aharoni" pitchFamily="2" charset="-79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812360" y="5949280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Rojko Petr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949280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Ostrava, 23.2.2015</a:t>
            </a:r>
            <a:endParaRPr lang="cs-CZ" sz="1400" dirty="0"/>
          </a:p>
        </p:txBody>
      </p:sp>
      <p:pic>
        <p:nvPicPr>
          <p:cNvPr id="6" name="Obrázek 5" descr="OPVK_hor_zakladni_logolink_RGB_cz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0"/>
            <a:ext cx="5878830" cy="128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251520" y="6309320"/>
            <a:ext cx="86409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Podpořeno projektem CZ.1.07/2.2.00/28.0209: Elektronické opory a e-learning pro obory výpočtového a konstrukčního charakteru.</a:t>
            </a:r>
            <a:endParaRPr lang="cs-CZ" sz="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PDF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83878" y="1481138"/>
            <a:ext cx="7176243" cy="4525962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 pro PDF prezentace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 pro PDF prezentace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Umožňuje procházet PDF soubory dopředu a dozadu</a:t>
            </a:r>
          </a:p>
          <a:p>
            <a:r>
              <a:rPr lang="cs-CZ" dirty="0" smtClean="0"/>
              <a:t>Načtený obsah automaticky cachován, snížené nároky na paměť, I/O operace na HDD</a:t>
            </a:r>
          </a:p>
          <a:p>
            <a:r>
              <a:rPr lang="cs-CZ" dirty="0" smtClean="0"/>
              <a:t>Možnost kreslit do aktuálního snímku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Nabízí procházení PowerPoint prezentací</a:t>
            </a:r>
          </a:p>
          <a:p>
            <a:r>
              <a:rPr lang="cs-CZ" dirty="0" smtClean="0"/>
              <a:t>Obsah taktéž cachován pro snadnější přístup a snížení nároků na paměť a disk</a:t>
            </a:r>
          </a:p>
          <a:p>
            <a:r>
              <a:rPr lang="cs-CZ" dirty="0" smtClean="0"/>
              <a:t>Možnost kreslení do snímku jako u PDF</a:t>
            </a:r>
          </a:p>
          <a:p>
            <a:r>
              <a:rPr lang="cs-CZ" dirty="0" smtClean="0"/>
              <a:t>Kreslení je omezenější, plná funkcionalita je přístupná u Whiteboard modulu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Modul pro PowerPoint prezentace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Whiteboar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2872" y="1481138"/>
            <a:ext cx="6918256" cy="4525962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 kreslení - Whiteboard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 vlastní implementaci canvasu</a:t>
            </a:r>
          </a:p>
          <a:p>
            <a:r>
              <a:rPr lang="cs-CZ" dirty="0" smtClean="0"/>
              <a:t>Nabízí synchronizované kreslení</a:t>
            </a:r>
          </a:p>
          <a:p>
            <a:r>
              <a:rPr lang="cs-CZ" dirty="0" smtClean="0"/>
              <a:t>Možnost pozdější změny parametrů vykreslených tvarů a jejich automatická synchronizace</a:t>
            </a:r>
          </a:p>
          <a:p>
            <a:r>
              <a:rPr lang="cs-CZ" dirty="0" smtClean="0"/>
              <a:t>Podpora vrstev</a:t>
            </a:r>
          </a:p>
          <a:p>
            <a:r>
              <a:rPr lang="cs-CZ" dirty="0" smtClean="0"/>
              <a:t>Jednoduché odvozování nových tvarů</a:t>
            </a:r>
          </a:p>
          <a:p>
            <a:r>
              <a:rPr lang="cs-CZ" dirty="0" smtClean="0"/>
              <a:t>Ukládání do mnoha formátů (</a:t>
            </a:r>
            <a:r>
              <a:rPr lang="cs-CZ" dirty="0" err="1" smtClean="0"/>
              <a:t>xml</a:t>
            </a:r>
            <a:r>
              <a:rPr lang="cs-CZ" dirty="0" smtClean="0"/>
              <a:t>, </a:t>
            </a:r>
            <a:r>
              <a:rPr lang="cs-CZ" dirty="0" err="1" smtClean="0"/>
              <a:t>bmp</a:t>
            </a:r>
            <a:r>
              <a:rPr lang="cs-CZ" dirty="0" smtClean="0"/>
              <a:t>, </a:t>
            </a:r>
            <a:r>
              <a:rPr lang="cs-CZ" dirty="0" err="1" smtClean="0"/>
              <a:t>png</a:t>
            </a:r>
            <a:r>
              <a:rPr lang="cs-CZ" dirty="0" smtClean="0"/>
              <a:t>, </a:t>
            </a:r>
            <a:r>
              <a:rPr lang="cs-CZ" dirty="0" err="1" smtClean="0"/>
              <a:t>jpg</a:t>
            </a:r>
            <a:r>
              <a:rPr lang="cs-CZ" dirty="0" smtClean="0"/>
              <a:t>, </a:t>
            </a:r>
            <a:r>
              <a:rPr lang="cs-CZ" dirty="0" err="1" smtClean="0"/>
              <a:t>tiff</a:t>
            </a:r>
            <a:r>
              <a:rPr lang="cs-CZ" dirty="0" smtClean="0"/>
              <a:t>)</a:t>
            </a:r>
          </a:p>
          <a:p>
            <a:r>
              <a:rPr lang="cs-CZ" dirty="0" smtClean="0"/>
              <a:t>Umožňuje pohyb, zvětšení, zmenšení objektů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 kreslení - Whiteboard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Whiteboard: - WPFCanvasTools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Díky vlastní implementaci umožňuje plnou kontrolu nad kódem, závislá pouze nad několika základními třídami z WPF Frameworku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Možno definovat a odvodit nové tvary na základě GraphicsVectorBase třídy, stačí definice bodů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Podpora serializace/</a:t>
            </a:r>
            <a:r>
              <a:rPr lang="cs-CZ" sz="2000" dirty="0" err="1" smtClean="0"/>
              <a:t>deserializace</a:t>
            </a:r>
            <a:r>
              <a:rPr lang="cs-CZ" sz="2000" dirty="0" smtClean="0"/>
              <a:t> pro standardně neserializovatelné třídy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Podpora vykreslování implementována aktuálně skrze GDI+, možno rozšířit pro jiný systém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Každý objekt je identifikovatelný dle unikátního ID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Nové knihovny použité v modulech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PDF/PPTX Prezentace: - WPFCache</a:t>
            </a:r>
          </a:p>
          <a:p>
            <a:pPr>
              <a:buFont typeface="Courier New" pitchFamily="49" charset="0"/>
              <a:buChar char="o"/>
            </a:pPr>
            <a:r>
              <a:rPr lang="cs-CZ" sz="2000" dirty="0" smtClean="0"/>
              <a:t>Vlastní implementace cachovacího systému, kontrola nad kódem</a:t>
            </a:r>
          </a:p>
          <a:p>
            <a:pPr>
              <a:buFont typeface="Courier New" pitchFamily="49" charset="0"/>
              <a:buChar char="o"/>
            </a:pPr>
            <a:r>
              <a:rPr lang="cs-CZ" sz="2000" dirty="0" smtClean="0"/>
              <a:t>Microsoft cache až od .NET 4.0, WPFCache již od .NET 3.5, možno upravit již na verzi .NET 2.0+</a:t>
            </a:r>
          </a:p>
          <a:p>
            <a:pPr>
              <a:buFont typeface="Courier New" pitchFamily="49" charset="0"/>
              <a:buChar char="o"/>
            </a:pPr>
            <a:r>
              <a:rPr lang="cs-CZ" sz="2000" dirty="0" smtClean="0"/>
              <a:t>Dle testů zápisu a čtení 100000 položek s náhodnými daty, překonává rychlostně Microsoft řešení, v zápisu o až 35%, při čtení ~10%</a:t>
            </a:r>
          </a:p>
          <a:p>
            <a:pPr>
              <a:buFont typeface="Courier New" pitchFamily="49" charset="0"/>
              <a:buChar char="o"/>
            </a:pPr>
            <a:r>
              <a:rPr lang="cs-CZ" sz="2000" dirty="0" smtClean="0"/>
              <a:t>Oproti MS řešení přidaná funkcionalita, podpora </a:t>
            </a:r>
            <a:r>
              <a:rPr lang="cs-CZ" sz="2000" dirty="0" err="1" smtClean="0"/>
              <a:t>eventů</a:t>
            </a:r>
            <a:r>
              <a:rPr lang="cs-CZ" sz="2000" dirty="0" smtClean="0"/>
              <a:t>, plně synchronizován pro přístup mnoha vláken v rámci multithreading aplikací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Nové knihovny použité v modulech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Většina zmíněné funkcionality je již funkční, zbytek je implementován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Cíle:</a:t>
            </a:r>
          </a:p>
          <a:p>
            <a:r>
              <a:rPr lang="cs-CZ" dirty="0" smtClean="0"/>
              <a:t>Synchronizace při editaci kreslících objektů</a:t>
            </a:r>
          </a:p>
          <a:p>
            <a:r>
              <a:rPr lang="cs-CZ" dirty="0" smtClean="0"/>
              <a:t>WPFCache optimalizace pro přístup více vláken a event systém, dále async podpora, členění dat do tzv. regionů</a:t>
            </a:r>
          </a:p>
          <a:p>
            <a:r>
              <a:rPr lang="cs-CZ" dirty="0" smtClean="0"/>
              <a:t>PDF/PPTX možnost nastavení cache a doplňující možnosti manipulace s prezentací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funkcionalita a cíle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Systém ForceB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Popis klienta, UI, funkce a výhody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Zásuvné moduly a jejich výhody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Modul pro PDF prezentace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Modul pro PowerPoint prezentace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Modul kreslení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Nově vytvořené knihovny a jejich přínos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Aktuální funkcionalita a cíle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Závěr</a:t>
            </a:r>
          </a:p>
          <a:p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Franklin Gothic Medium" pitchFamily="34" charset="0"/>
              </a:rPr>
              <a:t>Obsah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Franklin Gothic Medium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611560" y="1340768"/>
            <a:ext cx="7992888" cy="0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aplikaci určenou pro Windows platformu (Windows Desktop/Windows Phone/</a:t>
            </a:r>
            <a:r>
              <a:rPr lang="cs-CZ" dirty="0" err="1" smtClean="0"/>
              <a:t>Silverlight</a:t>
            </a:r>
            <a:r>
              <a:rPr lang="cs-CZ" dirty="0" smtClean="0"/>
              <a:t>), která umožňuje konání webových seminářů. Síťový provoz je zajištěn pomocí proprietárního protokolu ForceB. Aplikace podporuje systém pro zavedení nových modulů obsahujících dodatečnou funkcionalitu.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ForceB – Co to je?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umožňuje komunikaci v reálném čase</a:t>
            </a:r>
          </a:p>
          <a:p>
            <a:r>
              <a:rPr lang="cs-CZ" dirty="0" smtClean="0"/>
              <a:t>Systém ForceB je určen především k pořádání webových seminářů a kurzů a dalších akcí</a:t>
            </a:r>
          </a:p>
          <a:p>
            <a:r>
              <a:rPr lang="cs-CZ" dirty="0" smtClean="0"/>
              <a:t>Doplňkové moduly nabízejí možnost implementace i jiného zaměření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ForceB – K čemu je?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Postaven nad sadou knihoven poskytujících síťový protokol ForceB</a:t>
            </a:r>
          </a:p>
          <a:p>
            <a:pPr>
              <a:spcBef>
                <a:spcPts val="1200"/>
              </a:spcBef>
              <a:buNone/>
            </a:pPr>
            <a:r>
              <a:rPr lang="cs-CZ" b="1" dirty="0" smtClean="0"/>
              <a:t>Hlavní výhody protokolu:</a:t>
            </a:r>
          </a:p>
          <a:p>
            <a:pPr lvl="1"/>
            <a:r>
              <a:rPr lang="cs-CZ" sz="2000" dirty="0" smtClean="0"/>
              <a:t>Síťová část umožňuje dynamicky rozmístit zátěž na serverech</a:t>
            </a:r>
          </a:p>
          <a:p>
            <a:pPr lvl="1"/>
            <a:r>
              <a:rPr lang="cs-CZ" sz="2000" dirty="0" smtClean="0"/>
              <a:t>Limitovat datový proud směrem ke klientovi v případě, že nestíhá přijímat data</a:t>
            </a:r>
          </a:p>
          <a:p>
            <a:pPr>
              <a:buNone/>
            </a:pPr>
            <a:r>
              <a:rPr lang="cs-CZ" sz="2400" b="1" dirty="0" smtClean="0"/>
              <a:t>Klient umožňuje:</a:t>
            </a:r>
          </a:p>
          <a:p>
            <a:pPr>
              <a:buFont typeface="Courier New" pitchFamily="49" charset="0"/>
              <a:buChar char="o"/>
            </a:pPr>
            <a:r>
              <a:rPr lang="cs-CZ" sz="2000" dirty="0" smtClean="0"/>
              <a:t>Pořádat webové semináře na dálku s možností přídavné funkcionality skrze nové moduly</a:t>
            </a:r>
          </a:p>
          <a:p>
            <a:pPr>
              <a:buFont typeface="Courier New" pitchFamily="49" charset="0"/>
              <a:buChar char="o"/>
            </a:pPr>
            <a:r>
              <a:rPr lang="cs-CZ" sz="2000" dirty="0" smtClean="0"/>
              <a:t>Vhodné pro pořádání kurzů, přednášek, porad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ForceB - Výhody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Klient - UI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76872"/>
            <a:ext cx="5832648" cy="3730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763688" y="1772816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Testovací UI – Student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Chatování, VOIP, přenos Web </a:t>
            </a:r>
            <a:r>
              <a:rPr lang="cs-CZ" dirty="0" smtClean="0"/>
              <a:t>k</a:t>
            </a:r>
            <a:r>
              <a:rPr lang="cs-CZ" dirty="0" smtClean="0"/>
              <a:t>amery</a:t>
            </a:r>
          </a:p>
          <a:p>
            <a:r>
              <a:rPr lang="cs-CZ" dirty="0" smtClean="0"/>
              <a:t>Podpora dalších datových toků s abstrakcí pro přídavné moduly</a:t>
            </a:r>
          </a:p>
          <a:p>
            <a:r>
              <a:rPr lang="cs-CZ" dirty="0" smtClean="0"/>
              <a:t>Možno přizpůsobit přenos dat v nastavení</a:t>
            </a:r>
          </a:p>
          <a:p>
            <a:r>
              <a:rPr lang="cs-CZ" dirty="0" smtClean="0"/>
              <a:t>Jednoduché UI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Klient -Funkce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komunikace na dálku</a:t>
            </a:r>
          </a:p>
          <a:p>
            <a:r>
              <a:rPr lang="cs-CZ" dirty="0" smtClean="0"/>
              <a:t>Možnost pořádat prakticky jakékoli kurzy</a:t>
            </a:r>
          </a:p>
          <a:p>
            <a:r>
              <a:rPr lang="cs-CZ" dirty="0" smtClean="0"/>
              <a:t>Přídavné moduly mohou přidat kdykoli dodatečnou funkcionalitu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Klient - Výhody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Zásuvné moduly jsou implementovány formou knihoven obsahujících dodatečnou funkcionalitu</a:t>
            </a:r>
          </a:p>
          <a:p>
            <a:r>
              <a:rPr lang="cs-CZ" dirty="0" smtClean="0"/>
              <a:t>Jednotné rozhraní pro zavádění modulů</a:t>
            </a:r>
          </a:p>
          <a:p>
            <a:r>
              <a:rPr lang="cs-CZ" dirty="0" smtClean="0"/>
              <a:t>Knihovny využívané moduly lze sdílet s jinými částmi systému</a:t>
            </a:r>
          </a:p>
          <a:p>
            <a:r>
              <a:rPr lang="cs-CZ" dirty="0" smtClean="0"/>
              <a:t>Základní typy nejpoužívanějších datových toků mají podporu v klientovi a jejich odpovídající třídy lze jednoduše použít v modulech, bez další implementace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Zásuvné moduly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412</TotalTime>
  <Words>643</Words>
  <Application>Microsoft Office PowerPoint</Application>
  <PresentationFormat>Předvádění na obrazovce (4:3)</PresentationFormat>
  <Paragraphs>87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Shluk</vt:lpstr>
      <vt:lpstr>Implementace zásuvných modulů do systému ForceB Webinar</vt:lpstr>
      <vt:lpstr>Obsah</vt:lpstr>
      <vt:lpstr>Systém ForceB – Co to je?</vt:lpstr>
      <vt:lpstr>Systém ForceB – K čemu je?</vt:lpstr>
      <vt:lpstr>Systém ForceB - Výhody</vt:lpstr>
      <vt:lpstr>Klient - UI</vt:lpstr>
      <vt:lpstr>Klient -Funkce </vt:lpstr>
      <vt:lpstr>Klient - Výhody</vt:lpstr>
      <vt:lpstr>Zásuvné moduly</vt:lpstr>
      <vt:lpstr>Modul pro PDF prezentace</vt:lpstr>
      <vt:lpstr>Modul pro PDF prezentace</vt:lpstr>
      <vt:lpstr>Modul pro PowerPoint prezentace</vt:lpstr>
      <vt:lpstr>Modul kreslení - Whiteboard</vt:lpstr>
      <vt:lpstr>Modul kreslení - Whiteboard</vt:lpstr>
      <vt:lpstr>Nové knihovny použité v modulech</vt:lpstr>
      <vt:lpstr>Nové knihovny použité v modulech</vt:lpstr>
      <vt:lpstr>Aktuální funkcionalita a cíle</vt:lpstr>
      <vt:lpstr>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</dc:title>
  <dc:creator>Petr Rojko</dc:creator>
  <cp:lastModifiedBy>Petr</cp:lastModifiedBy>
  <cp:revision>39</cp:revision>
  <dcterms:created xsi:type="dcterms:W3CDTF">2015-02-22T09:04:52Z</dcterms:created>
  <dcterms:modified xsi:type="dcterms:W3CDTF">2015-02-22T15:57:44Z</dcterms:modified>
</cp:coreProperties>
</file>