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5C3E-D65A-411B-AAC4-E10A890B23A8}" type="datetimeFigureOut">
              <a:rPr lang="cs-CZ" smtClean="0"/>
              <a:t>22. 2. 2015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300F-02F2-4A88-9CCA-CF8CBB3E0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29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5C3E-D65A-411B-AAC4-E10A890B23A8}" type="datetimeFigureOut">
              <a:rPr lang="cs-CZ" smtClean="0"/>
              <a:t>22. 2. 2015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300F-02F2-4A88-9CCA-CF8CBB3E0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6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5C3E-D65A-411B-AAC4-E10A890B23A8}" type="datetimeFigureOut">
              <a:rPr lang="cs-CZ" smtClean="0"/>
              <a:t>22. 2. 2015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300F-02F2-4A88-9CCA-CF8CBB3E0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36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5C3E-D65A-411B-AAC4-E10A890B23A8}" type="datetimeFigureOut">
              <a:rPr lang="cs-CZ" smtClean="0"/>
              <a:t>22. 2. 2015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300F-02F2-4A88-9CCA-CF8CBB3E0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40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5C3E-D65A-411B-AAC4-E10A890B23A8}" type="datetimeFigureOut">
              <a:rPr lang="cs-CZ" smtClean="0"/>
              <a:t>22. 2. 2015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300F-02F2-4A88-9CCA-CF8CBB3E0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36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5C3E-D65A-411B-AAC4-E10A890B23A8}" type="datetimeFigureOut">
              <a:rPr lang="cs-CZ" smtClean="0"/>
              <a:t>22. 2. 2015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300F-02F2-4A88-9CCA-CF8CBB3E0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92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5C3E-D65A-411B-AAC4-E10A890B23A8}" type="datetimeFigureOut">
              <a:rPr lang="cs-CZ" smtClean="0"/>
              <a:t>22. 2. 2015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300F-02F2-4A88-9CCA-CF8CBB3E0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24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5C3E-D65A-411B-AAC4-E10A890B23A8}" type="datetimeFigureOut">
              <a:rPr lang="cs-CZ" smtClean="0"/>
              <a:t>22. 2. 2015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300F-02F2-4A88-9CCA-CF8CBB3E0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39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5C3E-D65A-411B-AAC4-E10A890B23A8}" type="datetimeFigureOut">
              <a:rPr lang="cs-CZ" smtClean="0"/>
              <a:t>22. 2. 2015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300F-02F2-4A88-9CCA-CF8CBB3E0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1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5C3E-D65A-411B-AAC4-E10A890B23A8}" type="datetimeFigureOut">
              <a:rPr lang="cs-CZ" smtClean="0"/>
              <a:t>22. 2. 2015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300F-02F2-4A88-9CCA-CF8CBB3E0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8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5C3E-D65A-411B-AAC4-E10A890B23A8}" type="datetimeFigureOut">
              <a:rPr lang="cs-CZ" smtClean="0"/>
              <a:t>22. 2. 2015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300F-02F2-4A88-9CCA-CF8CBB3E0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5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175C3E-D65A-411B-AAC4-E10A890B23A8}" type="datetimeFigureOut">
              <a:rPr lang="cs-CZ" smtClean="0"/>
              <a:t>22. 2. 2015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AFA300F-02F2-4A88-9CCA-CF8CBB3E0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1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Windows </a:t>
            </a:r>
            <a:r>
              <a:rPr lang="cs-CZ" dirty="0" err="1"/>
              <a:t>Phone</a:t>
            </a:r>
            <a:r>
              <a:rPr lang="cs-CZ" dirty="0"/>
              <a:t> 8 aplikace pro přístup k systému </a:t>
            </a:r>
            <a:r>
              <a:rPr lang="cs-CZ" dirty="0" err="1"/>
              <a:t>ForceB</a:t>
            </a:r>
            <a:r>
              <a:rPr lang="cs-CZ" dirty="0"/>
              <a:t> – </a:t>
            </a:r>
            <a:r>
              <a:rPr lang="cs-CZ" dirty="0" err="1"/>
              <a:t>Webinar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Martin Prokeš</a:t>
            </a:r>
          </a:p>
          <a:p>
            <a:r>
              <a:rPr lang="cs-CZ" dirty="0" smtClean="0"/>
              <a:t>martin.prokes@vsb.cz</a:t>
            </a:r>
            <a:endParaRPr lang="cs-CZ" dirty="0"/>
          </a:p>
        </p:txBody>
      </p:sp>
      <p:pic>
        <p:nvPicPr>
          <p:cNvPr id="4" name="obrázek 1" descr="OPVK_hor_zakladni_logolink_RGB_c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723" y="654558"/>
            <a:ext cx="5878830" cy="12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40006" y="6157173"/>
            <a:ext cx="760882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Podpořeno projektem CZ.1.07/2.2.00/28.0209: Elektronické opory a e-</a:t>
            </a:r>
            <a:r>
              <a:rPr lang="cs-CZ" dirty="0" err="1" smtClean="0">
                <a:solidFill>
                  <a:schemeClr val="bg2">
                    <a:lumMod val="75000"/>
                  </a:schemeClr>
                </a:solidFill>
              </a:rPr>
              <a:t>learning</a:t>
            </a: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 pro obory výpočtového a konstrukčního charakteru.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55" y="2290712"/>
            <a:ext cx="1964192" cy="3491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4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</a:p>
          <a:p>
            <a:r>
              <a:rPr lang="cs-CZ" dirty="0" smtClean="0"/>
              <a:t>Nějaké dotazy?</a:t>
            </a:r>
            <a:endParaRPr lang="cs-CZ" dirty="0"/>
          </a:p>
        </p:txBody>
      </p:sp>
      <p:pic>
        <p:nvPicPr>
          <p:cNvPr id="5" name="obrázek 1" descr="OPVK_hor_zakladni_logolink_RGB_c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723" y="654558"/>
            <a:ext cx="5878830" cy="12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40006" y="6157173"/>
            <a:ext cx="760882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Podpořeno projektem CZ.1.07/2.2.00/28.0209: Elektronické opory a e-</a:t>
            </a:r>
            <a:r>
              <a:rPr lang="cs-CZ" dirty="0" err="1" smtClean="0">
                <a:solidFill>
                  <a:schemeClr val="bg2">
                    <a:lumMod val="75000"/>
                  </a:schemeClr>
                </a:solidFill>
              </a:rPr>
              <a:t>learning</a:t>
            </a: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 pro obory výpočtového a konstrukčního charakteru.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Abstrakt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Cíle projektu</a:t>
            </a:r>
          </a:p>
          <a:p>
            <a:r>
              <a:rPr lang="cs-CZ" dirty="0"/>
              <a:t>Systém </a:t>
            </a:r>
            <a:r>
              <a:rPr lang="cs-CZ" dirty="0" err="1"/>
              <a:t>ForceB</a:t>
            </a:r>
            <a:r>
              <a:rPr lang="cs-CZ" dirty="0"/>
              <a:t> - </a:t>
            </a:r>
            <a:r>
              <a:rPr lang="cs-CZ" dirty="0" err="1"/>
              <a:t>Webinar</a:t>
            </a:r>
            <a:endParaRPr lang="cs-CZ" dirty="0"/>
          </a:p>
          <a:p>
            <a:r>
              <a:rPr lang="cs-CZ" dirty="0"/>
              <a:t>Vizuální prostředí mobilní </a:t>
            </a:r>
            <a:r>
              <a:rPr lang="cs-CZ" dirty="0" smtClean="0"/>
              <a:t>aplikace</a:t>
            </a:r>
          </a:p>
          <a:p>
            <a:r>
              <a:rPr lang="cs-CZ" dirty="0"/>
              <a:t>Aktuální stav vývoje</a:t>
            </a:r>
            <a:endParaRPr lang="cs-CZ" dirty="0" smtClean="0"/>
          </a:p>
          <a:p>
            <a:r>
              <a:rPr lang="cs-CZ" dirty="0"/>
              <a:t>Předpoklady do </a:t>
            </a:r>
            <a:r>
              <a:rPr lang="cs-CZ" dirty="0" smtClean="0"/>
              <a:t>budoucna</a:t>
            </a:r>
          </a:p>
          <a:p>
            <a:r>
              <a:rPr lang="cs-CZ" dirty="0" smtClean="0"/>
              <a:t>Výhody</a:t>
            </a:r>
          </a:p>
          <a:p>
            <a:r>
              <a:rPr lang="cs-CZ" dirty="0"/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10120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</a:t>
            </a:r>
            <a:r>
              <a:rPr lang="cs-CZ" dirty="0"/>
              <a:t>projektu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Navrhnout a implementovat </a:t>
            </a:r>
            <a:r>
              <a:rPr lang="cs-CZ" dirty="0" smtClean="0"/>
              <a:t>aplikaci </a:t>
            </a:r>
            <a:br>
              <a:rPr lang="cs-CZ" dirty="0" smtClean="0"/>
            </a:br>
            <a:r>
              <a:rPr lang="cs-CZ" dirty="0" smtClean="0"/>
              <a:t>pro </a:t>
            </a:r>
            <a:r>
              <a:rPr lang="cs-CZ" dirty="0"/>
              <a:t>platformu Windows </a:t>
            </a:r>
            <a:r>
              <a:rPr lang="cs-CZ" dirty="0" err="1"/>
              <a:t>Phone</a:t>
            </a:r>
            <a:r>
              <a:rPr lang="cs-CZ" dirty="0"/>
              <a:t> </a:t>
            </a:r>
            <a:r>
              <a:rPr lang="cs-CZ" dirty="0" smtClean="0"/>
              <a:t>8</a:t>
            </a:r>
            <a:endParaRPr lang="cs-CZ" dirty="0"/>
          </a:p>
          <a:p>
            <a:pPr lvl="0"/>
            <a:r>
              <a:rPr lang="cs-CZ" dirty="0" smtClean="0"/>
              <a:t>Poskytnout </a:t>
            </a:r>
            <a:r>
              <a:rPr lang="cs-CZ" dirty="0"/>
              <a:t>přístup k webovým seminářům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systému </a:t>
            </a:r>
            <a:r>
              <a:rPr lang="cs-CZ" dirty="0" err="1"/>
              <a:t>ForceB</a:t>
            </a:r>
            <a:r>
              <a:rPr lang="cs-CZ" dirty="0"/>
              <a:t> – </a:t>
            </a:r>
            <a:r>
              <a:rPr lang="cs-CZ" dirty="0" err="1" smtClean="0"/>
              <a:t>Webinar</a:t>
            </a:r>
            <a:r>
              <a:rPr lang="cs-CZ" dirty="0" smtClean="0"/>
              <a:t> prostřednictvím </a:t>
            </a:r>
            <a:br>
              <a:rPr lang="cs-CZ" dirty="0" smtClean="0"/>
            </a:br>
            <a:r>
              <a:rPr lang="cs-CZ" dirty="0" smtClean="0"/>
              <a:t>mobilní </a:t>
            </a:r>
            <a:r>
              <a:rPr lang="cs-CZ" dirty="0" smtClean="0"/>
              <a:t>platformy</a:t>
            </a:r>
            <a:endParaRPr lang="cs-CZ" dirty="0"/>
          </a:p>
          <a:p>
            <a:pPr lvl="0"/>
            <a:r>
              <a:rPr lang="cs-CZ" dirty="0"/>
              <a:t>Zprostředkovat kurzy v reálném čase </a:t>
            </a:r>
            <a:endParaRPr lang="cs-CZ" dirty="0" smtClean="0"/>
          </a:p>
          <a:p>
            <a:pPr lvl="0"/>
            <a:r>
              <a:rPr lang="cs-CZ" dirty="0" smtClean="0"/>
              <a:t>Umožnit jednoduchou obousměrnou </a:t>
            </a:r>
            <a:br>
              <a:rPr lang="cs-CZ" dirty="0" smtClean="0"/>
            </a:br>
            <a:r>
              <a:rPr lang="cs-CZ" dirty="0" smtClean="0"/>
              <a:t>komunikaci </a:t>
            </a:r>
            <a:r>
              <a:rPr lang="cs-CZ" dirty="0"/>
              <a:t>mezi tutorem a studentem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472" y="2318994"/>
            <a:ext cx="2383508" cy="423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2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</a:t>
            </a:r>
            <a:r>
              <a:rPr lang="cs-CZ" dirty="0" err="1" smtClean="0"/>
              <a:t>ForceB</a:t>
            </a:r>
            <a:r>
              <a:rPr lang="cs-CZ" dirty="0" smtClean="0"/>
              <a:t> - </a:t>
            </a:r>
            <a:r>
              <a:rPr lang="cs-CZ" dirty="0" err="1" smtClean="0"/>
              <a:t>Webinar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864109"/>
            <a:ext cx="7315200" cy="2850052"/>
          </a:xfrm>
        </p:spPr>
        <p:txBody>
          <a:bodyPr/>
          <a:lstStyle/>
          <a:p>
            <a:r>
              <a:rPr lang="en-US" dirty="0" smtClean="0"/>
              <a:t>W</a:t>
            </a:r>
            <a:r>
              <a:rPr lang="cs-CZ" dirty="0" err="1" smtClean="0"/>
              <a:t>ebinar</a:t>
            </a:r>
            <a:r>
              <a:rPr lang="cs-CZ" dirty="0" smtClean="0"/>
              <a:t> -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dirty="0"/>
              <a:t>webový </a:t>
            </a:r>
            <a:r>
              <a:rPr lang="cs-CZ" dirty="0" smtClean="0"/>
              <a:t>seminář</a:t>
            </a:r>
            <a:endParaRPr lang="en-US" dirty="0" smtClean="0"/>
          </a:p>
          <a:p>
            <a:r>
              <a:rPr lang="cs-CZ" dirty="0" smtClean="0"/>
              <a:t>Komplexní </a:t>
            </a:r>
            <a:r>
              <a:rPr lang="cs-CZ" dirty="0"/>
              <a:t>systém, který nabízí možnost pořádat online </a:t>
            </a:r>
            <a:r>
              <a:rPr lang="cs-CZ" dirty="0" smtClean="0"/>
              <a:t>semináře</a:t>
            </a:r>
            <a:endParaRPr lang="cs-CZ" dirty="0"/>
          </a:p>
          <a:p>
            <a:r>
              <a:rPr lang="cs-CZ" dirty="0" smtClean="0"/>
              <a:t>Spojuje</a:t>
            </a:r>
            <a:r>
              <a:rPr lang="en-US" dirty="0" smtClean="0"/>
              <a:t> </a:t>
            </a:r>
            <a:r>
              <a:rPr lang="cs-CZ" dirty="0" smtClean="0"/>
              <a:t>prvky </a:t>
            </a:r>
            <a:r>
              <a:rPr lang="cs-CZ" dirty="0"/>
              <a:t>klasické třídy a virtuálního </a:t>
            </a:r>
            <a:r>
              <a:rPr lang="cs-CZ" dirty="0" smtClean="0"/>
              <a:t>prostoru</a:t>
            </a:r>
            <a:endParaRPr lang="en-US" dirty="0" smtClean="0"/>
          </a:p>
          <a:p>
            <a:r>
              <a:rPr lang="cs-CZ" dirty="0"/>
              <a:t>Výuka se koná v prostředí virtuálních </a:t>
            </a:r>
            <a:r>
              <a:rPr lang="cs-CZ" dirty="0" smtClean="0"/>
              <a:t>učeben</a:t>
            </a:r>
            <a:endParaRPr lang="en-US" dirty="0" smtClean="0"/>
          </a:p>
          <a:p>
            <a:r>
              <a:rPr lang="cs-CZ" dirty="0"/>
              <a:t>Umožňuje spolupracovat stejným způsobem, jako by účastníci seděli v jedné </a:t>
            </a:r>
            <a:r>
              <a:rPr lang="cs-CZ" dirty="0" smtClean="0"/>
              <a:t>místnosti</a:t>
            </a:r>
            <a:endParaRPr lang="cs-CZ" dirty="0"/>
          </a:p>
          <a:p>
            <a:r>
              <a:rPr lang="cs-CZ" dirty="0" smtClean="0"/>
              <a:t>Komunikace </a:t>
            </a:r>
            <a:r>
              <a:rPr lang="cs-CZ" dirty="0"/>
              <a:t>probíhá živou formou prostřednictvím </a:t>
            </a:r>
            <a:r>
              <a:rPr lang="cs-CZ" dirty="0" smtClean="0"/>
              <a:t>internetu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99" y="3782783"/>
            <a:ext cx="5496306" cy="280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32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prostředí mobilní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Aplikace s intuitivním ovládáním</a:t>
            </a:r>
          </a:p>
          <a:p>
            <a:r>
              <a:rPr lang="cs-CZ" dirty="0" smtClean="0"/>
              <a:t>Dodržuje vizuální styl </a:t>
            </a:r>
            <a:r>
              <a:rPr lang="cs-CZ" dirty="0" err="1" smtClean="0"/>
              <a:t>Modern</a:t>
            </a:r>
            <a:r>
              <a:rPr lang="cs-CZ" dirty="0" smtClean="0"/>
              <a:t> UI</a:t>
            </a:r>
          </a:p>
          <a:p>
            <a:r>
              <a:rPr lang="cs-CZ" dirty="0" smtClean="0"/>
              <a:t>Student může jednoduše přecházet </a:t>
            </a:r>
            <a:br>
              <a:rPr lang="cs-CZ" dirty="0" smtClean="0"/>
            </a:br>
            <a:r>
              <a:rPr lang="cs-CZ" dirty="0" smtClean="0"/>
              <a:t>mezi </a:t>
            </a:r>
            <a:r>
              <a:rPr lang="cs-CZ" dirty="0" err="1"/>
              <a:t>w</a:t>
            </a:r>
            <a:r>
              <a:rPr lang="cs-CZ" dirty="0" err="1" smtClean="0"/>
              <a:t>ebinářem</a:t>
            </a:r>
            <a:r>
              <a:rPr lang="cs-CZ" dirty="0" smtClean="0"/>
              <a:t>, </a:t>
            </a:r>
            <a:r>
              <a:rPr lang="cs-CZ" dirty="0" err="1" smtClean="0"/>
              <a:t>chatem</a:t>
            </a:r>
            <a:r>
              <a:rPr lang="cs-CZ" dirty="0"/>
              <a:t> </a:t>
            </a:r>
            <a:r>
              <a:rPr lang="cs-CZ" dirty="0" smtClean="0"/>
              <a:t>a </a:t>
            </a:r>
            <a:br>
              <a:rPr lang="cs-CZ" dirty="0" smtClean="0"/>
            </a:br>
            <a:r>
              <a:rPr lang="cs-CZ" dirty="0" smtClean="0"/>
              <a:t>přihlášenými </a:t>
            </a:r>
            <a:r>
              <a:rPr lang="cs-CZ" dirty="0" smtClean="0"/>
              <a:t>uživateli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66" y="1467124"/>
            <a:ext cx="2827502" cy="502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stav vývoje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585344"/>
          </a:xfrm>
        </p:spPr>
        <p:txBody>
          <a:bodyPr/>
          <a:lstStyle/>
          <a:p>
            <a:r>
              <a:rPr lang="cs-CZ" dirty="0" smtClean="0"/>
              <a:t>Implementace protokolu </a:t>
            </a:r>
            <a:r>
              <a:rPr lang="cs-CZ" dirty="0" err="1" smtClean="0"/>
              <a:t>Fbp</a:t>
            </a:r>
            <a:r>
              <a:rPr lang="cs-CZ" dirty="0" smtClean="0"/>
              <a:t> pro platformu Windows </a:t>
            </a:r>
            <a:r>
              <a:rPr lang="cs-CZ" dirty="0" err="1" smtClean="0"/>
              <a:t>Phone</a:t>
            </a:r>
            <a:endParaRPr lang="cs-CZ" dirty="0" smtClean="0"/>
          </a:p>
          <a:p>
            <a:r>
              <a:rPr lang="cs-CZ" dirty="0" smtClean="0"/>
              <a:t>Přihlášení do systému a semináře</a:t>
            </a:r>
          </a:p>
          <a:p>
            <a:r>
              <a:rPr lang="cs-CZ" dirty="0" smtClean="0"/>
              <a:t>Seznam přihlášených uživatelů</a:t>
            </a:r>
          </a:p>
          <a:p>
            <a:r>
              <a:rPr lang="cs-CZ" dirty="0" smtClean="0"/>
              <a:t>Obousměrná komunikace mezi tutorem a studentem pomoci chatu</a:t>
            </a:r>
          </a:p>
          <a:p>
            <a:r>
              <a:rPr lang="cs-CZ" dirty="0" smtClean="0"/>
              <a:t>Živý přenos webového semináře, spolu s webovou kamerou</a:t>
            </a:r>
          </a:p>
          <a:p>
            <a:r>
              <a:rPr lang="cs-CZ" dirty="0" smtClean="0"/>
              <a:t>Oznamování nových zpráv formou notifikace a snadný přechod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 smtClean="0"/>
              <a:t>kartu zpráv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96" y="4138366"/>
            <a:ext cx="4426320" cy="2489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4880296" y="4798492"/>
            <a:ext cx="9893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000" dirty="0" smtClean="0">
                <a:solidFill>
                  <a:srgbClr val="40BAD2"/>
                </a:solidFill>
              </a:rPr>
              <a:t>:-)</a:t>
            </a:r>
            <a:endParaRPr lang="cs-CZ" sz="7000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96" y="4138365"/>
            <a:ext cx="4426320" cy="2489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Předpoklady </a:t>
            </a:r>
            <a:r>
              <a:rPr lang="cs-CZ" dirty="0"/>
              <a:t>do budoucna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Přehrávat zvuk </a:t>
            </a:r>
            <a:r>
              <a:rPr lang="cs-CZ" dirty="0" smtClean="0"/>
              <a:t>z webového semináře</a:t>
            </a:r>
          </a:p>
          <a:p>
            <a:r>
              <a:rPr lang="cs-CZ" dirty="0" smtClean="0"/>
              <a:t>Odladit nestabilitu aplikace</a:t>
            </a:r>
          </a:p>
          <a:p>
            <a:r>
              <a:rPr lang="cs-CZ" dirty="0" smtClean="0"/>
              <a:t>Odladit implementaci protokolu </a:t>
            </a:r>
            <a:r>
              <a:rPr lang="cs-CZ" dirty="0" err="1" smtClean="0"/>
              <a:t>Fbp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80296" y="4798492"/>
            <a:ext cx="9893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000" dirty="0" smtClean="0">
                <a:solidFill>
                  <a:srgbClr val="40BAD2"/>
                </a:solidFill>
              </a:rPr>
              <a:t>:-(</a:t>
            </a:r>
            <a:endParaRPr lang="cs-CZ" sz="7000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Snadný </a:t>
            </a:r>
            <a:r>
              <a:rPr lang="cs-CZ" dirty="0"/>
              <a:t>přístup k online seminářům z libovolného místa</a:t>
            </a:r>
          </a:p>
          <a:p>
            <a:r>
              <a:rPr lang="cs-CZ" dirty="0" smtClean="0"/>
              <a:t>Možnost </a:t>
            </a:r>
            <a:r>
              <a:rPr lang="cs-CZ" dirty="0"/>
              <a:t>přímé interakce s vyučujícím pomoci </a:t>
            </a:r>
            <a:r>
              <a:rPr lang="cs-CZ" dirty="0" smtClean="0"/>
              <a:t>chatu</a:t>
            </a:r>
          </a:p>
          <a:p>
            <a:r>
              <a:rPr lang="cs-CZ" dirty="0" smtClean="0"/>
              <a:t>Úspora času</a:t>
            </a:r>
          </a:p>
          <a:p>
            <a:r>
              <a:rPr lang="cs-CZ" dirty="0" smtClean="0"/>
              <a:t>Snadnost použití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89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Ztráta </a:t>
            </a:r>
            <a:r>
              <a:rPr lang="cs-CZ" dirty="0"/>
              <a:t>fyzického kontaktu mezi vyučujícím a </a:t>
            </a:r>
            <a:r>
              <a:rPr lang="cs-CZ" dirty="0" smtClean="0"/>
              <a:t>studentem</a:t>
            </a:r>
          </a:p>
          <a:p>
            <a:r>
              <a:rPr lang="cs-CZ" dirty="0" smtClean="0"/>
              <a:t>Zajištění dostatečné internetové konektivity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2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eček">
  <a:themeElements>
    <a:clrScheme name="Rámeček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eček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TM03457475[[fn=Rámec]]</Template>
  <TotalTime>111</TotalTime>
  <Words>236</Words>
  <Application>Microsoft Office PowerPoint</Application>
  <PresentationFormat>Širokoúhlá obrazovka</PresentationFormat>
  <Paragraphs>54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Corbel</vt:lpstr>
      <vt:lpstr>Wingdings 2</vt:lpstr>
      <vt:lpstr>Rámeček</vt:lpstr>
      <vt:lpstr>Windows Phone 8 aplikace pro přístup k systému ForceB – Webinar</vt:lpstr>
      <vt:lpstr>Abstrakt</vt:lpstr>
      <vt:lpstr>Cíle projektu </vt:lpstr>
      <vt:lpstr>Systém ForceB - Webinar</vt:lpstr>
      <vt:lpstr>Vizuální prostředí mobilní aplikace</vt:lpstr>
      <vt:lpstr>Aktuální stav vývoje</vt:lpstr>
      <vt:lpstr>Předpoklady do budoucna</vt:lpstr>
      <vt:lpstr>Výhody</vt:lpstr>
      <vt:lpstr>Nevýhody</vt:lpstr>
      <vt:lpstr>KONEC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Phone 8 aplikace pro přístup k systému ForceB – Webinar</dc:title>
  <dc:creator>Martin Prokeš</dc:creator>
  <cp:lastModifiedBy>Martin Prokeš</cp:lastModifiedBy>
  <cp:revision>12</cp:revision>
  <dcterms:created xsi:type="dcterms:W3CDTF">2015-02-22T13:48:31Z</dcterms:created>
  <dcterms:modified xsi:type="dcterms:W3CDTF">2015-02-22T15:44:32Z</dcterms:modified>
</cp:coreProperties>
</file>