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4" r:id="rId5"/>
    <p:sldId id="260" r:id="rId6"/>
    <p:sldId id="265" r:id="rId7"/>
    <p:sldId id="263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790C17-8915-474C-A717-B992FF8CCCF6}" type="datetimeFigureOut">
              <a:rPr lang="cs-CZ" smtClean="0"/>
              <a:pPr/>
              <a:t>22. 2. 2015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45A4CE-7336-4DAF-BA19-CC79D7DF15D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Nástroj pro vytváření </a:t>
            </a:r>
            <a:r>
              <a:rPr lang="cs-CZ" dirty="0" err="1"/>
              <a:t>Webcastů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Vojtěch </a:t>
            </a:r>
            <a:r>
              <a:rPr lang="cs-CZ" dirty="0" err="1" smtClean="0"/>
              <a:t>Garba</a:t>
            </a:r>
            <a:endParaRPr lang="cs-CZ" dirty="0"/>
          </a:p>
        </p:txBody>
      </p:sp>
      <p:pic>
        <p:nvPicPr>
          <p:cNvPr id="4" name="Obrázek 3" descr="OPVK_hor_zakladni_logolink_RGB_cz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5878830" cy="128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33107" y="5877272"/>
            <a:ext cx="6858048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dirty="0" smtClean="0"/>
              <a:t>Podpořeno projektem CZ.1.07/2.2.00/28.0209: Elektronické opory a e-</a:t>
            </a:r>
            <a:r>
              <a:rPr lang="cs-CZ" dirty="0" err="1" smtClean="0"/>
              <a:t>learning</a:t>
            </a:r>
            <a:r>
              <a:rPr lang="cs-CZ" dirty="0" smtClean="0"/>
              <a:t> pro obory výpočtového a konstrukčního charakteru.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Vojtěch </a:t>
            </a:r>
            <a:r>
              <a:rPr lang="cs-CZ" dirty="0" err="1" smtClean="0"/>
              <a:t>Garba</a:t>
            </a:r>
            <a:endParaRPr lang="cs-CZ" dirty="0" smtClean="0"/>
          </a:p>
          <a:p>
            <a:r>
              <a:rPr lang="cs-CZ" dirty="0" smtClean="0"/>
              <a:t>vojtech.</a:t>
            </a:r>
            <a:r>
              <a:rPr lang="cs-CZ" dirty="0" err="1" smtClean="0"/>
              <a:t>garba.st</a:t>
            </a:r>
            <a:r>
              <a:rPr lang="cs-CZ" dirty="0" smtClean="0"/>
              <a:t>@</a:t>
            </a:r>
            <a:r>
              <a:rPr lang="cs-CZ" dirty="0" err="1" smtClean="0"/>
              <a:t>vsb.cz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Obrázek 3" descr="OPVK_hor_zakladni_logolink_RGB_cz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5085184"/>
            <a:ext cx="5878830" cy="128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Přenos multimediálního obsahu</a:t>
            </a:r>
          </a:p>
          <a:p>
            <a:r>
              <a:rPr lang="cs-CZ" dirty="0" err="1" smtClean="0"/>
              <a:t>Stremování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Video on </a:t>
            </a:r>
            <a:r>
              <a:rPr lang="cs-CZ" dirty="0" err="1" smtClean="0"/>
              <a:t>demand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Webcasty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Napojení na </a:t>
            </a:r>
            <a:r>
              <a:rPr lang="cs-CZ" dirty="0" err="1" smtClean="0"/>
              <a:t>ForceB</a:t>
            </a:r>
            <a:r>
              <a:rPr lang="cs-CZ" dirty="0" smtClean="0"/>
              <a:t> </a:t>
            </a:r>
            <a:r>
              <a:rPr lang="cs-CZ" dirty="0" err="1" smtClean="0"/>
              <a:t>Webinar</a:t>
            </a:r>
            <a:endParaRPr lang="cs-CZ" dirty="0" smtClean="0"/>
          </a:p>
          <a:p>
            <a:r>
              <a:rPr lang="cs-CZ" dirty="0" smtClean="0"/>
              <a:t>Automatické nahrávání</a:t>
            </a:r>
          </a:p>
          <a:p>
            <a:pPr lvl="1"/>
            <a:r>
              <a:rPr lang="cs-CZ" dirty="0" smtClean="0"/>
              <a:t>Kamera, sdílení obrazovky</a:t>
            </a:r>
          </a:p>
          <a:p>
            <a:pPr lvl="1"/>
            <a:r>
              <a:rPr lang="cs-CZ" dirty="0" smtClean="0"/>
              <a:t>PDF, PPTX</a:t>
            </a:r>
          </a:p>
          <a:p>
            <a:pPr lvl="1"/>
            <a:r>
              <a:rPr lang="cs-CZ" dirty="0" smtClean="0"/>
              <a:t>Zvuk</a:t>
            </a:r>
          </a:p>
          <a:p>
            <a:pPr lvl="1"/>
            <a:r>
              <a:rPr lang="cs-CZ" dirty="0" smtClean="0"/>
              <a:t>Chat</a:t>
            </a:r>
          </a:p>
          <a:p>
            <a:r>
              <a:rPr lang="cs-CZ" dirty="0" smtClean="0"/>
              <a:t>Záložky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ForceB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6243" y="1481138"/>
            <a:ext cx="6951513" cy="4525962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Jednoduchý nástroj</a:t>
            </a:r>
          </a:p>
          <a:p>
            <a:r>
              <a:rPr lang="cs-CZ" dirty="0" smtClean="0"/>
              <a:t>Ruční „předtočení“ videa</a:t>
            </a:r>
          </a:p>
          <a:p>
            <a:pPr lvl="1"/>
            <a:r>
              <a:rPr lang="cs-CZ" dirty="0" smtClean="0"/>
              <a:t>Kamera, sdílení obrazovky</a:t>
            </a:r>
          </a:p>
          <a:p>
            <a:pPr lvl="1"/>
            <a:r>
              <a:rPr lang="cs-CZ" dirty="0" smtClean="0"/>
              <a:t>PDF, PPTX</a:t>
            </a:r>
          </a:p>
          <a:p>
            <a:pPr lvl="1"/>
            <a:r>
              <a:rPr lang="cs-CZ" dirty="0" smtClean="0"/>
              <a:t>Zvuk</a:t>
            </a:r>
          </a:p>
          <a:p>
            <a:r>
              <a:rPr lang="cs-CZ" dirty="0" smtClean="0"/>
              <a:t>Záložky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Offline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Offlin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8181" y="2439012"/>
            <a:ext cx="3667637" cy="2610214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Offline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Shromáždění obsahu z obou verzí</a:t>
            </a:r>
          </a:p>
          <a:p>
            <a:r>
              <a:rPr lang="cs-CZ" dirty="0" smtClean="0"/>
              <a:t>Jednoduchý přístup</a:t>
            </a:r>
          </a:p>
          <a:p>
            <a:r>
              <a:rPr lang="cs-CZ" dirty="0" smtClean="0"/>
              <a:t>Editace, mazání, správa záložek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Webová prezentace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Použití</a:t>
            </a:r>
          </a:p>
          <a:p>
            <a:pPr lvl="1"/>
            <a:r>
              <a:rPr lang="cs-CZ" dirty="0" smtClean="0"/>
              <a:t>Vzdělávací instituce</a:t>
            </a:r>
          </a:p>
          <a:p>
            <a:pPr lvl="1"/>
            <a:r>
              <a:rPr lang="cs-CZ" dirty="0" smtClean="0"/>
              <a:t>Komerční sféra </a:t>
            </a:r>
          </a:p>
          <a:p>
            <a:r>
              <a:rPr lang="cs-CZ" dirty="0" smtClean="0"/>
              <a:t>Výhody</a:t>
            </a:r>
          </a:p>
          <a:p>
            <a:pPr lvl="1"/>
            <a:r>
              <a:rPr lang="cs-CZ" dirty="0" smtClean="0"/>
              <a:t>Překonává vzdálenosti</a:t>
            </a:r>
          </a:p>
          <a:p>
            <a:pPr lvl="1"/>
            <a:r>
              <a:rPr lang="cs-CZ" dirty="0" smtClean="0"/>
              <a:t>Finančně nenáročný</a:t>
            </a:r>
          </a:p>
          <a:p>
            <a:pPr lvl="2"/>
            <a:r>
              <a:rPr lang="cs-CZ" dirty="0" smtClean="0"/>
              <a:t>Cestování, ubytování</a:t>
            </a:r>
          </a:p>
          <a:p>
            <a:pPr lvl="1"/>
            <a:r>
              <a:rPr lang="cs-CZ" dirty="0" smtClean="0"/>
              <a:t>Šetří čas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a výhody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 internetu není </a:t>
            </a:r>
            <a:r>
              <a:rPr lang="cs-CZ" dirty="0" err="1" smtClean="0"/>
              <a:t>webcast</a:t>
            </a:r>
            <a:endParaRPr lang="cs-CZ" dirty="0" smtClean="0"/>
          </a:p>
          <a:p>
            <a:r>
              <a:rPr lang="cs-CZ" dirty="0" smtClean="0"/>
              <a:t>Chybí přímý kontakt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812</TotalTime>
  <Words>112</Words>
  <Application>Microsoft Office PowerPoint</Application>
  <PresentationFormat>Předvádění na obrazovce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Shluk</vt:lpstr>
      <vt:lpstr>Nástroj pro vytváření Webcastů</vt:lpstr>
      <vt:lpstr>Webcasty</vt:lpstr>
      <vt:lpstr>Online</vt:lpstr>
      <vt:lpstr>Online</vt:lpstr>
      <vt:lpstr>Offline</vt:lpstr>
      <vt:lpstr>Offline</vt:lpstr>
      <vt:lpstr>Webová prezentace</vt:lpstr>
      <vt:lpstr>Možnosti a výhody</vt:lpstr>
      <vt:lpstr>Nevýhody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Vojtěch Garba</dc:creator>
  <cp:lastModifiedBy>Martin Prokeš</cp:lastModifiedBy>
  <cp:revision>29</cp:revision>
  <dcterms:created xsi:type="dcterms:W3CDTF">2015-02-21T16:19:56Z</dcterms:created>
  <dcterms:modified xsi:type="dcterms:W3CDTF">2015-02-22T15:30:28Z</dcterms:modified>
</cp:coreProperties>
</file>