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89213" y="1691640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sk-SK" dirty="0" err="1"/>
              <a:t>Vypracování</a:t>
            </a:r>
            <a:r>
              <a:rPr lang="sk-SK" dirty="0"/>
              <a:t> online/</a:t>
            </a:r>
            <a:r>
              <a:rPr lang="sk-SK" dirty="0" err="1"/>
              <a:t>offline</a:t>
            </a:r>
            <a:r>
              <a:rPr lang="sk-SK" dirty="0"/>
              <a:t> </a:t>
            </a:r>
            <a:r>
              <a:rPr lang="sk-SK" dirty="0" err="1"/>
              <a:t>testů</a:t>
            </a:r>
            <a:r>
              <a:rPr lang="sk-SK" dirty="0"/>
              <a:t> na </a:t>
            </a:r>
            <a:r>
              <a:rPr lang="sk-SK" dirty="0" err="1"/>
              <a:t>mobilních</a:t>
            </a:r>
            <a:r>
              <a:rPr lang="sk-SK" dirty="0"/>
              <a:t> platformách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89212" y="3954421"/>
            <a:ext cx="8915399" cy="1126283"/>
          </a:xfrm>
        </p:spPr>
        <p:txBody>
          <a:bodyPr>
            <a:normAutofit/>
          </a:bodyPr>
          <a:lstStyle/>
          <a:p>
            <a:r>
              <a:rPr lang="sk-SK" dirty="0" smtClean="0"/>
              <a:t>Mário Čuboň</a:t>
            </a:r>
            <a:endParaRPr lang="sk-SK" dirty="0"/>
          </a:p>
        </p:txBody>
      </p:sp>
      <p:pic>
        <p:nvPicPr>
          <p:cNvPr id="4" name="obrázek 1" descr="OPVK_hor_zakladni_logolink_RGB_cz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25782" y="5080704"/>
            <a:ext cx="5878830" cy="1287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79756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Výhody použitia mobilných zariadení vo výuke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92925" y="2133600"/>
            <a:ext cx="8915400" cy="3777622"/>
          </a:xfrm>
        </p:spPr>
        <p:txBody>
          <a:bodyPr/>
          <a:lstStyle/>
          <a:p>
            <a:r>
              <a:rPr lang="sk-SK" dirty="0"/>
              <a:t>k</a:t>
            </a:r>
            <a:r>
              <a:rPr lang="sk-SK" dirty="0" smtClean="0"/>
              <a:t>aždý študent vlastní minimálne 1 mobilné zariadenie</a:t>
            </a:r>
          </a:p>
          <a:p>
            <a:r>
              <a:rPr lang="sk-SK" dirty="0" smtClean="0"/>
              <a:t>nezaberajú veľa miesta</a:t>
            </a:r>
          </a:p>
          <a:p>
            <a:r>
              <a:rPr lang="sk-SK" dirty="0" smtClean="0"/>
              <a:t>prístup k informáciám odkiaľkoľvek</a:t>
            </a:r>
          </a:p>
          <a:p>
            <a:r>
              <a:rPr lang="sk-SK" dirty="0" smtClean="0"/>
              <a:t>sťahovanie študijných materiálov</a:t>
            </a:r>
          </a:p>
          <a:p>
            <a:r>
              <a:rPr lang="sk-SK" dirty="0"/>
              <a:t>m</a:t>
            </a:r>
            <a:r>
              <a:rPr lang="sk-SK" dirty="0" smtClean="0"/>
              <a:t>ožnosť vypracovania testov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6552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Vypracovanie testov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typy testov:</a:t>
            </a:r>
          </a:p>
          <a:p>
            <a:pPr lvl="1"/>
            <a:r>
              <a:rPr lang="sk-SK" dirty="0" smtClean="0"/>
              <a:t>jedna správna odpoveď</a:t>
            </a:r>
          </a:p>
          <a:p>
            <a:pPr lvl="1"/>
            <a:r>
              <a:rPr lang="sk-SK" dirty="0"/>
              <a:t>n</a:t>
            </a:r>
            <a:r>
              <a:rPr lang="sk-SK" dirty="0" smtClean="0"/>
              <a:t>iekoľko správnych odpovedí</a:t>
            </a:r>
          </a:p>
          <a:p>
            <a:pPr lvl="1"/>
            <a:r>
              <a:rPr lang="sk-SK" dirty="0"/>
              <a:t>o</a:t>
            </a:r>
            <a:r>
              <a:rPr lang="sk-SK" dirty="0" smtClean="0"/>
              <a:t>tvorená otázka</a:t>
            </a:r>
          </a:p>
          <a:p>
            <a:pPr lvl="1"/>
            <a:r>
              <a:rPr lang="sk-SK" dirty="0"/>
              <a:t>o</a:t>
            </a:r>
            <a:r>
              <a:rPr lang="sk-SK" dirty="0" smtClean="0"/>
              <a:t>tázka s obrázkami</a:t>
            </a:r>
          </a:p>
          <a:p>
            <a:pPr lvl="1"/>
            <a:r>
              <a:rPr lang="sk-SK" dirty="0"/>
              <a:t>o</a:t>
            </a:r>
            <a:r>
              <a:rPr lang="sk-SK" dirty="0" smtClean="0"/>
              <a:t>dpoveď s obrázkami</a:t>
            </a:r>
          </a:p>
          <a:p>
            <a:r>
              <a:rPr lang="sk-SK" dirty="0"/>
              <a:t>online</a:t>
            </a:r>
          </a:p>
          <a:p>
            <a:r>
              <a:rPr lang="sk-SK" dirty="0" err="1"/>
              <a:t>o</a:t>
            </a:r>
            <a:r>
              <a:rPr lang="sk-SK" dirty="0" err="1" smtClean="0"/>
              <a:t>ffline</a:t>
            </a:r>
            <a:endParaRPr lang="sk-SK" dirty="0" smtClean="0"/>
          </a:p>
          <a:p>
            <a:r>
              <a:rPr lang="sk-SK" dirty="0" smtClean="0"/>
              <a:t>Windows </a:t>
            </a:r>
            <a:r>
              <a:rPr lang="sk-SK" dirty="0" err="1" smtClean="0"/>
              <a:t>Phone</a:t>
            </a:r>
            <a:r>
              <a:rPr lang="sk-SK" dirty="0" smtClean="0"/>
              <a:t>, </a:t>
            </a:r>
            <a:r>
              <a:rPr lang="sk-SK" dirty="0" err="1" smtClean="0"/>
              <a:t>iOS</a:t>
            </a:r>
            <a:r>
              <a:rPr lang="sk-SK" dirty="0" smtClean="0"/>
              <a:t>, Android</a:t>
            </a: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845" y="2674768"/>
            <a:ext cx="2242074" cy="373679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78537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Vypracovanie testov - výhody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m</a:t>
            </a:r>
            <a:r>
              <a:rPr lang="sk-SK" dirty="0" smtClean="0"/>
              <a:t>ožnosť vypracovať test odkiaľkoľvek</a:t>
            </a:r>
          </a:p>
          <a:p>
            <a:pPr lvl="1"/>
            <a:r>
              <a:rPr lang="sk-SK" dirty="0"/>
              <a:t>z</a:t>
            </a:r>
            <a:r>
              <a:rPr lang="sk-SK" dirty="0" smtClean="0"/>
              <a:t> pohodlia domova</a:t>
            </a:r>
          </a:p>
          <a:p>
            <a:pPr lvl="1"/>
            <a:r>
              <a:rPr lang="sk-SK" dirty="0"/>
              <a:t>n</a:t>
            </a:r>
            <a:r>
              <a:rPr lang="sk-SK" dirty="0" smtClean="0"/>
              <a:t>a ceste do/zo školy</a:t>
            </a:r>
          </a:p>
          <a:p>
            <a:pPr lvl="1"/>
            <a:r>
              <a:rPr lang="sk-SK" dirty="0"/>
              <a:t>n</a:t>
            </a:r>
            <a:r>
              <a:rPr lang="sk-SK" dirty="0" smtClean="0"/>
              <a:t>a dovolenke</a:t>
            </a:r>
          </a:p>
          <a:p>
            <a:r>
              <a:rPr lang="sk-SK" dirty="0"/>
              <a:t>d</a:t>
            </a:r>
            <a:r>
              <a:rPr lang="sk-SK" dirty="0" smtClean="0"/>
              <a:t>ostupnosť na všetkých platformách</a:t>
            </a:r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289285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Vypracovanie testov - nevýhody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</a:t>
            </a:r>
            <a:r>
              <a:rPr lang="sk-SK" dirty="0" smtClean="0"/>
              <a:t>áchylné na podvody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67969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Štatistiky vykonávané nad testami 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č</a:t>
            </a:r>
            <a:r>
              <a:rPr lang="sk-SK" dirty="0" smtClean="0"/>
              <a:t>as strávený nad konkrétnou otázkou</a:t>
            </a:r>
          </a:p>
          <a:p>
            <a:r>
              <a:rPr lang="sk-SK" dirty="0"/>
              <a:t>p</a:t>
            </a:r>
            <a:r>
              <a:rPr lang="sk-SK" dirty="0" smtClean="0"/>
              <a:t>očet zobrazení konkrétnej otázky</a:t>
            </a:r>
          </a:p>
          <a:p>
            <a:r>
              <a:rPr lang="sk-SK" dirty="0" smtClean="0"/>
              <a:t>poradie v akom sú otázky generované pre danú odpoveď</a:t>
            </a:r>
          </a:p>
          <a:p>
            <a:r>
              <a:rPr lang="sk-SK" dirty="0"/>
              <a:t>počet označení </a:t>
            </a:r>
            <a:r>
              <a:rPr lang="sk-SK" dirty="0" smtClean="0"/>
              <a:t>odpovede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18617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Štatistiky </a:t>
            </a:r>
            <a:r>
              <a:rPr lang="sk-SK" dirty="0"/>
              <a:t>vykonávané nad testami </a:t>
            </a:r>
            <a:r>
              <a:rPr lang="sk-SK" dirty="0" smtClean="0"/>
              <a:t>II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ako študent odpovedá na jednotlivé otázky</a:t>
            </a:r>
          </a:p>
          <a:p>
            <a:r>
              <a:rPr lang="sk-SK" dirty="0"/>
              <a:t>m</a:t>
            </a:r>
            <a:r>
              <a:rPr lang="sk-SK" dirty="0" smtClean="0"/>
              <a:t>á problémy s otázkami</a:t>
            </a:r>
          </a:p>
          <a:p>
            <a:pPr lvl="1"/>
            <a:r>
              <a:rPr lang="sk-SK" dirty="0" smtClean="0"/>
              <a:t>zle/ťažko sformulovaná otázka </a:t>
            </a:r>
          </a:p>
          <a:p>
            <a:pPr lvl="1"/>
            <a:r>
              <a:rPr lang="sk-SK" dirty="0" smtClean="0"/>
              <a:t>nedostatok znalostí v danej oblasti</a:t>
            </a:r>
          </a:p>
          <a:p>
            <a:r>
              <a:rPr lang="sk-SK" dirty="0"/>
              <a:t>j</a:t>
            </a:r>
            <a:r>
              <a:rPr lang="sk-SK" dirty="0" smtClean="0"/>
              <a:t>e čas na vypracovanie </a:t>
            </a:r>
            <a:r>
              <a:rPr lang="sk-SK" smtClean="0"/>
              <a:t>testu dostatočný</a:t>
            </a:r>
            <a:endParaRPr lang="sk-SK" dirty="0" smtClean="0"/>
          </a:p>
          <a:p>
            <a:r>
              <a:rPr lang="sk-SK" dirty="0" smtClean="0"/>
              <a:t>dokážu odpovedať na otázku v danom čase</a:t>
            </a:r>
          </a:p>
          <a:p>
            <a:r>
              <a:rPr lang="sk-SK" dirty="0" smtClean="0"/>
              <a:t>optimalizácia testu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5729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6642" y="2522835"/>
            <a:ext cx="8911687" cy="1280890"/>
          </a:xfrm>
        </p:spPr>
        <p:txBody>
          <a:bodyPr/>
          <a:lstStyle/>
          <a:p>
            <a:r>
              <a:rPr lang="sk-SK" dirty="0" smtClean="0"/>
              <a:t>Ďakujem za pozornosť</a:t>
            </a:r>
            <a:endParaRPr lang="sk-SK" dirty="0"/>
          </a:p>
        </p:txBody>
      </p:sp>
      <p:pic>
        <p:nvPicPr>
          <p:cNvPr id="5" name="obrázek 1" descr="OPVK_hor_zakladni_logolink_RGB_cz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25782" y="5080704"/>
            <a:ext cx="5878830" cy="1287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5436473"/>
      </p:ext>
    </p:extLst>
  </p:cSld>
  <p:clrMapOvr>
    <a:masterClrMapping/>
  </p:clrMapOvr>
</p:sld>
</file>

<file path=ppt/theme/theme1.xml><?xml version="1.0" encoding="utf-8"?>
<a:theme xmlns:a="http://schemas.openxmlformats.org/drawingml/2006/main" name="Dym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72</TotalTime>
  <Words>156</Words>
  <Application>Microsoft Office PowerPoint</Application>
  <PresentationFormat>Širokoúhlá obrazovka</PresentationFormat>
  <Paragraphs>40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Dym</vt:lpstr>
      <vt:lpstr>Vypracování online/offline testů na mobilních platformách</vt:lpstr>
      <vt:lpstr>Výhody použitia mobilných zariadení vo výuke</vt:lpstr>
      <vt:lpstr>Vypracovanie testov</vt:lpstr>
      <vt:lpstr>Vypracovanie testov - výhody</vt:lpstr>
      <vt:lpstr>Vypracovanie testov - nevýhody</vt:lpstr>
      <vt:lpstr>Štatistiky vykonávané nad testami I</vt:lpstr>
      <vt:lpstr>Štatistiky vykonávané nad testami II</vt:lpstr>
      <vt:lpstr>Ďakujem za pozornosť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Vypracovanie testov na mobilných platformách</dc:title>
  <dc:creator>Mário Čuboň</dc:creator>
  <cp:lastModifiedBy>Martin Prokeš</cp:lastModifiedBy>
  <cp:revision>14</cp:revision>
  <dcterms:created xsi:type="dcterms:W3CDTF">2015-02-21T14:11:07Z</dcterms:created>
  <dcterms:modified xsi:type="dcterms:W3CDTF">2015-02-22T15:32:16Z</dcterms:modified>
</cp:coreProperties>
</file>