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90" r:id="rId13"/>
    <p:sldId id="291" r:id="rId14"/>
    <p:sldId id="292" r:id="rId15"/>
    <p:sldId id="273" r:id="rId16"/>
    <p:sldId id="274" r:id="rId17"/>
    <p:sldId id="277" r:id="rId18"/>
    <p:sldId id="275" r:id="rId19"/>
    <p:sldId id="276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ACC362-9204-4EB7-AC2D-7E8CBB82D286}" v="2" dt="2019-03-28T22:36:40.8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oslav pajr" userId="264ec00a813f4ebc" providerId="Windows Live" clId="Web-{43EFD194-294D-457D-8DDC-93B1A9F2B6C2}"/>
    <pc:docChg chg="modSld">
      <pc:chgData name="miroslav pajr" userId="264ec00a813f4ebc" providerId="Windows Live" clId="Web-{43EFD194-294D-457D-8DDC-93B1A9F2B6C2}" dt="2019-03-27T07:38:07.051" v="45" actId="1076"/>
      <pc:docMkLst>
        <pc:docMk/>
      </pc:docMkLst>
      <pc:sldChg chg="addSp delSp modSp mod setBg">
        <pc:chgData name="miroslav pajr" userId="264ec00a813f4ebc" providerId="Windows Live" clId="Web-{43EFD194-294D-457D-8DDC-93B1A9F2B6C2}" dt="2019-03-27T07:38:07.051" v="45" actId="1076"/>
        <pc:sldMkLst>
          <pc:docMk/>
          <pc:sldMk cId="0" sldId="257"/>
        </pc:sldMkLst>
        <pc:spChg chg="add del mod">
          <ac:chgData name="miroslav pajr" userId="264ec00a813f4ebc" providerId="Windows Live" clId="Web-{43EFD194-294D-457D-8DDC-93B1A9F2B6C2}" dt="2019-03-27T07:31:41.933" v="33"/>
          <ac:spMkLst>
            <pc:docMk/>
            <pc:sldMk cId="0" sldId="257"/>
            <ac:spMk id="3" creationId="{E6308A9D-FBDA-4DF1-B746-EE75B8290A73}"/>
          </ac:spMkLst>
        </pc:spChg>
        <pc:spChg chg="add del mod">
          <ac:chgData name="miroslav pajr" userId="264ec00a813f4ebc" providerId="Windows Live" clId="Web-{43EFD194-294D-457D-8DDC-93B1A9F2B6C2}" dt="2019-03-27T07:38:02.707" v="44"/>
          <ac:spMkLst>
            <pc:docMk/>
            <pc:sldMk cId="0" sldId="257"/>
            <ac:spMk id="4" creationId="{2CA4E158-49D6-47C3-8C4D-F1440EB044DA}"/>
          </ac:spMkLst>
        </pc:spChg>
        <pc:spChg chg="mod">
          <ac:chgData name="miroslav pajr" userId="264ec00a813f4ebc" providerId="Windows Live" clId="Web-{43EFD194-294D-457D-8DDC-93B1A9F2B6C2}" dt="2019-03-27T07:30:35.872" v="27" actId="1076"/>
          <ac:spMkLst>
            <pc:docMk/>
            <pc:sldMk cId="0" sldId="257"/>
            <ac:spMk id="2050" creationId="{75FDC3A3-9A25-411A-A05B-39A780FFB709}"/>
          </ac:spMkLst>
        </pc:spChg>
        <pc:picChg chg="mod">
          <ac:chgData name="miroslav pajr" userId="264ec00a813f4ebc" providerId="Windows Live" clId="Web-{43EFD194-294D-457D-8DDC-93B1A9F2B6C2}" dt="2019-03-27T07:38:07.051" v="45" actId="1076"/>
          <ac:picMkLst>
            <pc:docMk/>
            <pc:sldMk cId="0" sldId="257"/>
            <ac:picMk id="2" creationId="{91AB6CF8-BAD4-4503-8A6D-CB56ECC6B648}"/>
          </ac:picMkLst>
        </pc:picChg>
      </pc:sldChg>
    </pc:docChg>
  </pc:docChgLst>
  <pc:docChgLst>
    <pc:chgData name="miroslav pajr" userId="264ec00a813f4ebc" providerId="Windows Live" clId="Web-{69F242E6-1CFD-49DD-B6C1-92FA495F9740}"/>
    <pc:docChg chg="modSld">
      <pc:chgData name="miroslav pajr" userId="264ec00a813f4ebc" providerId="Windows Live" clId="Web-{69F242E6-1CFD-49DD-B6C1-92FA495F9740}" dt="2019-03-29T07:43:59.563" v="154"/>
      <pc:docMkLst>
        <pc:docMk/>
      </pc:docMkLst>
      <pc:sldChg chg="addSp modSp">
        <pc:chgData name="miroslav pajr" userId="264ec00a813f4ebc" providerId="Windows Live" clId="Web-{69F242E6-1CFD-49DD-B6C1-92FA495F9740}" dt="2019-03-29T07:34:54.243" v="1" actId="1076"/>
        <pc:sldMkLst>
          <pc:docMk/>
          <pc:sldMk cId="0" sldId="262"/>
        </pc:sldMkLst>
        <pc:spChg chg="add">
          <ac:chgData name="miroslav pajr" userId="264ec00a813f4ebc" providerId="Windows Live" clId="Web-{69F242E6-1CFD-49DD-B6C1-92FA495F9740}" dt="2019-03-29T07:34:45.868" v="0"/>
          <ac:spMkLst>
            <pc:docMk/>
            <pc:sldMk cId="0" sldId="262"/>
            <ac:spMk id="8" creationId="{CE83989E-EFF5-46F4-9B9E-193AE6DE4E8C}"/>
          </ac:spMkLst>
        </pc:spChg>
        <pc:spChg chg="add">
          <ac:chgData name="miroslav pajr" userId="264ec00a813f4ebc" providerId="Windows Live" clId="Web-{69F242E6-1CFD-49DD-B6C1-92FA495F9740}" dt="2019-03-29T07:34:45.868" v="0"/>
          <ac:spMkLst>
            <pc:docMk/>
            <pc:sldMk cId="0" sldId="262"/>
            <ac:spMk id="9" creationId="{A2C72C37-E8D4-4DDA-B803-6E424067B2C3}"/>
          </ac:spMkLst>
        </pc:spChg>
        <pc:spChg chg="add">
          <ac:chgData name="miroslav pajr" userId="264ec00a813f4ebc" providerId="Windows Live" clId="Web-{69F242E6-1CFD-49DD-B6C1-92FA495F9740}" dt="2019-03-29T07:34:45.868" v="0"/>
          <ac:spMkLst>
            <pc:docMk/>
            <pc:sldMk cId="0" sldId="262"/>
            <ac:spMk id="10" creationId="{194AAA84-12B8-4D7C-9085-E91239B593B0}"/>
          </ac:spMkLst>
        </pc:spChg>
        <pc:spChg chg="add mod">
          <ac:chgData name="miroslav pajr" userId="264ec00a813f4ebc" providerId="Windows Live" clId="Web-{69F242E6-1CFD-49DD-B6C1-92FA495F9740}" dt="2019-03-29T07:34:54.243" v="1" actId="1076"/>
          <ac:spMkLst>
            <pc:docMk/>
            <pc:sldMk cId="0" sldId="262"/>
            <ac:spMk id="11" creationId="{D08CCF98-6C65-453B-A607-277B13C7D66A}"/>
          </ac:spMkLst>
        </pc:spChg>
        <pc:spChg chg="add">
          <ac:chgData name="miroslav pajr" userId="264ec00a813f4ebc" providerId="Windows Live" clId="Web-{69F242E6-1CFD-49DD-B6C1-92FA495F9740}" dt="2019-03-29T07:34:45.868" v="0"/>
          <ac:spMkLst>
            <pc:docMk/>
            <pc:sldMk cId="0" sldId="262"/>
            <ac:spMk id="12" creationId="{7515B528-1A0E-44FB-BA0B-B25005B80C83}"/>
          </ac:spMkLst>
        </pc:spChg>
        <pc:spChg chg="add">
          <ac:chgData name="miroslav pajr" userId="264ec00a813f4ebc" providerId="Windows Live" clId="Web-{69F242E6-1CFD-49DD-B6C1-92FA495F9740}" dt="2019-03-29T07:34:45.868" v="0"/>
          <ac:spMkLst>
            <pc:docMk/>
            <pc:sldMk cId="0" sldId="262"/>
            <ac:spMk id="13" creationId="{73E00C7B-B6B1-457D-84F6-2A96A0B51CCE}"/>
          </ac:spMkLst>
        </pc:spChg>
      </pc:sldChg>
      <pc:sldChg chg="addSp modSp">
        <pc:chgData name="miroslav pajr" userId="264ec00a813f4ebc" providerId="Windows Live" clId="Web-{69F242E6-1CFD-49DD-B6C1-92FA495F9740}" dt="2019-03-29T07:35:13.884" v="10" actId="1076"/>
        <pc:sldMkLst>
          <pc:docMk/>
          <pc:sldMk cId="0" sldId="263"/>
        </pc:sldMkLst>
        <pc:spChg chg="add mod">
          <ac:chgData name="miroslav pajr" userId="264ec00a813f4ebc" providerId="Windows Live" clId="Web-{69F242E6-1CFD-49DD-B6C1-92FA495F9740}" dt="2019-03-29T07:35:06.259" v="3" actId="1076"/>
          <ac:spMkLst>
            <pc:docMk/>
            <pc:sldMk cId="0" sldId="263"/>
            <ac:spMk id="6" creationId="{CE83989E-EFF5-46F4-9B9E-193AE6DE4E8C}"/>
          </ac:spMkLst>
        </pc:spChg>
        <pc:spChg chg="add mod">
          <ac:chgData name="miroslav pajr" userId="264ec00a813f4ebc" providerId="Windows Live" clId="Web-{69F242E6-1CFD-49DD-B6C1-92FA495F9740}" dt="2019-03-29T07:35:10.009" v="9" actId="1076"/>
          <ac:spMkLst>
            <pc:docMk/>
            <pc:sldMk cId="0" sldId="263"/>
            <ac:spMk id="7" creationId="{A2C72C37-E8D4-4DDA-B803-6E424067B2C3}"/>
          </ac:spMkLst>
        </pc:spChg>
        <pc:spChg chg="add mod">
          <ac:chgData name="miroslav pajr" userId="264ec00a813f4ebc" providerId="Windows Live" clId="Web-{69F242E6-1CFD-49DD-B6C1-92FA495F9740}" dt="2019-03-29T07:35:06.290" v="5" actId="1076"/>
          <ac:spMkLst>
            <pc:docMk/>
            <pc:sldMk cId="0" sldId="263"/>
            <ac:spMk id="8" creationId="{194AAA84-12B8-4D7C-9085-E91239B593B0}"/>
          </ac:spMkLst>
        </pc:spChg>
        <pc:spChg chg="add mod">
          <ac:chgData name="miroslav pajr" userId="264ec00a813f4ebc" providerId="Windows Live" clId="Web-{69F242E6-1CFD-49DD-B6C1-92FA495F9740}" dt="2019-03-29T07:35:06.306" v="6" actId="1076"/>
          <ac:spMkLst>
            <pc:docMk/>
            <pc:sldMk cId="0" sldId="263"/>
            <ac:spMk id="9" creationId="{D08CCF98-6C65-453B-A607-277B13C7D66A}"/>
          </ac:spMkLst>
        </pc:spChg>
        <pc:spChg chg="add mod">
          <ac:chgData name="miroslav pajr" userId="264ec00a813f4ebc" providerId="Windows Live" clId="Web-{69F242E6-1CFD-49DD-B6C1-92FA495F9740}" dt="2019-03-29T07:35:13.884" v="10" actId="1076"/>
          <ac:spMkLst>
            <pc:docMk/>
            <pc:sldMk cId="0" sldId="263"/>
            <ac:spMk id="10" creationId="{7515B528-1A0E-44FB-BA0B-B25005B80C83}"/>
          </ac:spMkLst>
        </pc:spChg>
        <pc:spChg chg="add mod">
          <ac:chgData name="miroslav pajr" userId="264ec00a813f4ebc" providerId="Windows Live" clId="Web-{69F242E6-1CFD-49DD-B6C1-92FA495F9740}" dt="2019-03-29T07:35:06.353" v="8" actId="1076"/>
          <ac:spMkLst>
            <pc:docMk/>
            <pc:sldMk cId="0" sldId="263"/>
            <ac:spMk id="11" creationId="{73E00C7B-B6B1-457D-84F6-2A96A0B51CCE}"/>
          </ac:spMkLst>
        </pc:spChg>
      </pc:sldChg>
      <pc:sldChg chg="addSp modSp">
        <pc:chgData name="miroslav pajr" userId="264ec00a813f4ebc" providerId="Windows Live" clId="Web-{69F242E6-1CFD-49DD-B6C1-92FA495F9740}" dt="2019-03-29T07:35:41.853" v="19" actId="1076"/>
        <pc:sldMkLst>
          <pc:docMk/>
          <pc:sldMk cId="0" sldId="264"/>
        </pc:sldMkLst>
        <pc:spChg chg="add mod">
          <ac:chgData name="miroslav pajr" userId="264ec00a813f4ebc" providerId="Windows Live" clId="Web-{69F242E6-1CFD-49DD-B6C1-92FA495F9740}" dt="2019-03-29T07:35:29.915" v="12" actId="1076"/>
          <ac:spMkLst>
            <pc:docMk/>
            <pc:sldMk cId="0" sldId="264"/>
            <ac:spMk id="6" creationId="{CE83989E-EFF5-46F4-9B9E-193AE6DE4E8C}"/>
          </ac:spMkLst>
        </pc:spChg>
        <pc:spChg chg="add mod">
          <ac:chgData name="miroslav pajr" userId="264ec00a813f4ebc" providerId="Windows Live" clId="Web-{69F242E6-1CFD-49DD-B6C1-92FA495F9740}" dt="2019-03-29T07:35:29.947" v="13" actId="1076"/>
          <ac:spMkLst>
            <pc:docMk/>
            <pc:sldMk cId="0" sldId="264"/>
            <ac:spMk id="7" creationId="{A2C72C37-E8D4-4DDA-B803-6E424067B2C3}"/>
          </ac:spMkLst>
        </pc:spChg>
        <pc:spChg chg="add mod">
          <ac:chgData name="miroslav pajr" userId="264ec00a813f4ebc" providerId="Windows Live" clId="Web-{69F242E6-1CFD-49DD-B6C1-92FA495F9740}" dt="2019-03-29T07:35:29.978" v="14" actId="1076"/>
          <ac:spMkLst>
            <pc:docMk/>
            <pc:sldMk cId="0" sldId="264"/>
            <ac:spMk id="8" creationId="{194AAA84-12B8-4D7C-9085-E91239B593B0}"/>
          </ac:spMkLst>
        </pc:spChg>
        <pc:spChg chg="add mod">
          <ac:chgData name="miroslav pajr" userId="264ec00a813f4ebc" providerId="Windows Live" clId="Web-{69F242E6-1CFD-49DD-B6C1-92FA495F9740}" dt="2019-03-29T07:35:41.853" v="19" actId="1076"/>
          <ac:spMkLst>
            <pc:docMk/>
            <pc:sldMk cId="0" sldId="264"/>
            <ac:spMk id="9" creationId="{D08CCF98-6C65-453B-A607-277B13C7D66A}"/>
          </ac:spMkLst>
        </pc:spChg>
        <pc:spChg chg="add mod">
          <ac:chgData name="miroslav pajr" userId="264ec00a813f4ebc" providerId="Windows Live" clId="Web-{69F242E6-1CFD-49DD-B6C1-92FA495F9740}" dt="2019-03-29T07:35:30.025" v="16" actId="1076"/>
          <ac:spMkLst>
            <pc:docMk/>
            <pc:sldMk cId="0" sldId="264"/>
            <ac:spMk id="10" creationId="{7515B528-1A0E-44FB-BA0B-B25005B80C83}"/>
          </ac:spMkLst>
        </pc:spChg>
        <pc:spChg chg="add mod">
          <ac:chgData name="miroslav pajr" userId="264ec00a813f4ebc" providerId="Windows Live" clId="Web-{69F242E6-1CFD-49DD-B6C1-92FA495F9740}" dt="2019-03-29T07:35:36.041" v="18" actId="1076"/>
          <ac:spMkLst>
            <pc:docMk/>
            <pc:sldMk cId="0" sldId="264"/>
            <ac:spMk id="11" creationId="{73E00C7B-B6B1-457D-84F6-2A96A0B51CCE}"/>
          </ac:spMkLst>
        </pc:spChg>
      </pc:sldChg>
      <pc:sldChg chg="addSp modSp">
        <pc:chgData name="miroslav pajr" userId="264ec00a813f4ebc" providerId="Windows Live" clId="Web-{69F242E6-1CFD-49DD-B6C1-92FA495F9740}" dt="2019-03-29T07:36:17.166" v="27" actId="1076"/>
        <pc:sldMkLst>
          <pc:docMk/>
          <pc:sldMk cId="0" sldId="265"/>
        </pc:sldMkLst>
        <pc:spChg chg="add mod">
          <ac:chgData name="miroslav pajr" userId="264ec00a813f4ebc" providerId="Windows Live" clId="Web-{69F242E6-1CFD-49DD-B6C1-92FA495F9740}" dt="2019-03-29T07:36:17.166" v="27" actId="1076"/>
          <ac:spMkLst>
            <pc:docMk/>
            <pc:sldMk cId="0" sldId="265"/>
            <ac:spMk id="6" creationId="{CE83989E-EFF5-46F4-9B9E-193AE6DE4E8C}"/>
          </ac:spMkLst>
        </pc:spChg>
        <pc:spChg chg="add">
          <ac:chgData name="miroslav pajr" userId="264ec00a813f4ebc" providerId="Windows Live" clId="Web-{69F242E6-1CFD-49DD-B6C1-92FA495F9740}" dt="2019-03-29T07:35:45.822" v="20"/>
          <ac:spMkLst>
            <pc:docMk/>
            <pc:sldMk cId="0" sldId="265"/>
            <ac:spMk id="7" creationId="{A2C72C37-E8D4-4DDA-B803-6E424067B2C3}"/>
          </ac:spMkLst>
        </pc:spChg>
        <pc:spChg chg="add mod">
          <ac:chgData name="miroslav pajr" userId="264ec00a813f4ebc" providerId="Windows Live" clId="Web-{69F242E6-1CFD-49DD-B6C1-92FA495F9740}" dt="2019-03-29T07:36:03.103" v="24" actId="1076"/>
          <ac:spMkLst>
            <pc:docMk/>
            <pc:sldMk cId="0" sldId="265"/>
            <ac:spMk id="8" creationId="{194AAA84-12B8-4D7C-9085-E91239B593B0}"/>
          </ac:spMkLst>
        </pc:spChg>
        <pc:spChg chg="add mod">
          <ac:chgData name="miroslav pajr" userId="264ec00a813f4ebc" providerId="Windows Live" clId="Web-{69F242E6-1CFD-49DD-B6C1-92FA495F9740}" dt="2019-03-29T07:36:09.213" v="25" actId="1076"/>
          <ac:spMkLst>
            <pc:docMk/>
            <pc:sldMk cId="0" sldId="265"/>
            <ac:spMk id="9" creationId="{D08CCF98-6C65-453B-A607-277B13C7D66A}"/>
          </ac:spMkLst>
        </pc:spChg>
        <pc:spChg chg="add mod">
          <ac:chgData name="miroslav pajr" userId="264ec00a813f4ebc" providerId="Windows Live" clId="Web-{69F242E6-1CFD-49DD-B6C1-92FA495F9740}" dt="2019-03-29T07:36:13.182" v="26" actId="1076"/>
          <ac:spMkLst>
            <pc:docMk/>
            <pc:sldMk cId="0" sldId="265"/>
            <ac:spMk id="10" creationId="{7515B528-1A0E-44FB-BA0B-B25005B80C83}"/>
          </ac:spMkLst>
        </pc:spChg>
        <pc:spChg chg="add mod">
          <ac:chgData name="miroslav pajr" userId="264ec00a813f4ebc" providerId="Windows Live" clId="Web-{69F242E6-1CFD-49DD-B6C1-92FA495F9740}" dt="2019-03-29T07:35:53.478" v="21" actId="1076"/>
          <ac:spMkLst>
            <pc:docMk/>
            <pc:sldMk cId="0" sldId="265"/>
            <ac:spMk id="11" creationId="{73E00C7B-B6B1-457D-84F6-2A96A0B51CCE}"/>
          </ac:spMkLst>
        </pc:spChg>
      </pc:sldChg>
      <pc:sldChg chg="addSp modSp">
        <pc:chgData name="miroslav pajr" userId="264ec00a813f4ebc" providerId="Windows Live" clId="Web-{69F242E6-1CFD-49DD-B6C1-92FA495F9740}" dt="2019-03-29T07:36:47.198" v="32" actId="1076"/>
        <pc:sldMkLst>
          <pc:docMk/>
          <pc:sldMk cId="0" sldId="266"/>
        </pc:sldMkLst>
        <pc:spChg chg="add">
          <ac:chgData name="miroslav pajr" userId="264ec00a813f4ebc" providerId="Windows Live" clId="Web-{69F242E6-1CFD-49DD-B6C1-92FA495F9740}" dt="2019-03-29T07:36:25.135" v="28"/>
          <ac:spMkLst>
            <pc:docMk/>
            <pc:sldMk cId="0" sldId="266"/>
            <ac:spMk id="7" creationId="{CE83989E-EFF5-46F4-9B9E-193AE6DE4E8C}"/>
          </ac:spMkLst>
        </pc:spChg>
        <pc:spChg chg="add mod">
          <ac:chgData name="miroslav pajr" userId="264ec00a813f4ebc" providerId="Windows Live" clId="Web-{69F242E6-1CFD-49DD-B6C1-92FA495F9740}" dt="2019-03-29T07:36:47.198" v="32" actId="1076"/>
          <ac:spMkLst>
            <pc:docMk/>
            <pc:sldMk cId="0" sldId="266"/>
            <ac:spMk id="8" creationId="{A2C72C37-E8D4-4DDA-B803-6E424067B2C3}"/>
          </ac:spMkLst>
        </pc:spChg>
        <pc:spChg chg="add mod">
          <ac:chgData name="miroslav pajr" userId="264ec00a813f4ebc" providerId="Windows Live" clId="Web-{69F242E6-1CFD-49DD-B6C1-92FA495F9740}" dt="2019-03-29T07:36:39.026" v="31" actId="688"/>
          <ac:spMkLst>
            <pc:docMk/>
            <pc:sldMk cId="0" sldId="266"/>
            <ac:spMk id="9" creationId="{194AAA84-12B8-4D7C-9085-E91239B593B0}"/>
          </ac:spMkLst>
        </pc:spChg>
        <pc:spChg chg="add mod">
          <ac:chgData name="miroslav pajr" userId="264ec00a813f4ebc" providerId="Windows Live" clId="Web-{69F242E6-1CFD-49DD-B6C1-92FA495F9740}" dt="2019-03-29T07:36:35.260" v="29" actId="1076"/>
          <ac:spMkLst>
            <pc:docMk/>
            <pc:sldMk cId="0" sldId="266"/>
            <ac:spMk id="10" creationId="{D08CCF98-6C65-453B-A607-277B13C7D66A}"/>
          </ac:spMkLst>
        </pc:spChg>
        <pc:spChg chg="add">
          <ac:chgData name="miroslav pajr" userId="264ec00a813f4ebc" providerId="Windows Live" clId="Web-{69F242E6-1CFD-49DD-B6C1-92FA495F9740}" dt="2019-03-29T07:36:25.135" v="28"/>
          <ac:spMkLst>
            <pc:docMk/>
            <pc:sldMk cId="0" sldId="266"/>
            <ac:spMk id="11" creationId="{7515B528-1A0E-44FB-BA0B-B25005B80C83}"/>
          </ac:spMkLst>
        </pc:spChg>
        <pc:spChg chg="add">
          <ac:chgData name="miroslav pajr" userId="264ec00a813f4ebc" providerId="Windows Live" clId="Web-{69F242E6-1CFD-49DD-B6C1-92FA495F9740}" dt="2019-03-29T07:36:25.135" v="28"/>
          <ac:spMkLst>
            <pc:docMk/>
            <pc:sldMk cId="0" sldId="266"/>
            <ac:spMk id="12" creationId="{73E00C7B-B6B1-457D-84F6-2A96A0B51CCE}"/>
          </ac:spMkLst>
        </pc:spChg>
      </pc:sldChg>
      <pc:sldChg chg="addSp modSp">
        <pc:chgData name="miroslav pajr" userId="264ec00a813f4ebc" providerId="Windows Live" clId="Web-{69F242E6-1CFD-49DD-B6C1-92FA495F9740}" dt="2019-03-29T07:37:10.651" v="36" actId="1076"/>
        <pc:sldMkLst>
          <pc:docMk/>
          <pc:sldMk cId="0" sldId="267"/>
        </pc:sldMkLst>
        <pc:spChg chg="add mod">
          <ac:chgData name="miroslav pajr" userId="264ec00a813f4ebc" providerId="Windows Live" clId="Web-{69F242E6-1CFD-49DD-B6C1-92FA495F9740}" dt="2019-03-29T07:37:10.651" v="36" actId="1076"/>
          <ac:spMkLst>
            <pc:docMk/>
            <pc:sldMk cId="0" sldId="267"/>
            <ac:spMk id="6" creationId="{CE83989E-EFF5-46F4-9B9E-193AE6DE4E8C}"/>
          </ac:spMkLst>
        </pc:spChg>
        <pc:spChg chg="add">
          <ac:chgData name="miroslav pajr" userId="264ec00a813f4ebc" providerId="Windows Live" clId="Web-{69F242E6-1CFD-49DD-B6C1-92FA495F9740}" dt="2019-03-29T07:36:51.432" v="33"/>
          <ac:spMkLst>
            <pc:docMk/>
            <pc:sldMk cId="0" sldId="267"/>
            <ac:spMk id="7" creationId="{A2C72C37-E8D4-4DDA-B803-6E424067B2C3}"/>
          </ac:spMkLst>
        </pc:spChg>
        <pc:spChg chg="add mod">
          <ac:chgData name="miroslav pajr" userId="264ec00a813f4ebc" providerId="Windows Live" clId="Web-{69F242E6-1CFD-49DD-B6C1-92FA495F9740}" dt="2019-03-29T07:37:01.870" v="35" actId="688"/>
          <ac:spMkLst>
            <pc:docMk/>
            <pc:sldMk cId="0" sldId="267"/>
            <ac:spMk id="8" creationId="{194AAA84-12B8-4D7C-9085-E91239B593B0}"/>
          </ac:spMkLst>
        </pc:spChg>
        <pc:spChg chg="add">
          <ac:chgData name="miroslav pajr" userId="264ec00a813f4ebc" providerId="Windows Live" clId="Web-{69F242E6-1CFD-49DD-B6C1-92FA495F9740}" dt="2019-03-29T07:36:51.432" v="33"/>
          <ac:spMkLst>
            <pc:docMk/>
            <pc:sldMk cId="0" sldId="267"/>
            <ac:spMk id="9" creationId="{D08CCF98-6C65-453B-A607-277B13C7D66A}"/>
          </ac:spMkLst>
        </pc:spChg>
        <pc:spChg chg="add">
          <ac:chgData name="miroslav pajr" userId="264ec00a813f4ebc" providerId="Windows Live" clId="Web-{69F242E6-1CFD-49DD-B6C1-92FA495F9740}" dt="2019-03-29T07:36:51.432" v="33"/>
          <ac:spMkLst>
            <pc:docMk/>
            <pc:sldMk cId="0" sldId="267"/>
            <ac:spMk id="10" creationId="{7515B528-1A0E-44FB-BA0B-B25005B80C83}"/>
          </ac:spMkLst>
        </pc:spChg>
        <pc:spChg chg="add">
          <ac:chgData name="miroslav pajr" userId="264ec00a813f4ebc" providerId="Windows Live" clId="Web-{69F242E6-1CFD-49DD-B6C1-92FA495F9740}" dt="2019-03-29T07:36:51.432" v="33"/>
          <ac:spMkLst>
            <pc:docMk/>
            <pc:sldMk cId="0" sldId="267"/>
            <ac:spMk id="11" creationId="{73E00C7B-B6B1-457D-84F6-2A96A0B51CCE}"/>
          </ac:spMkLst>
        </pc:spChg>
      </pc:sldChg>
      <pc:sldChg chg="addSp modSp">
        <pc:chgData name="miroslav pajr" userId="264ec00a813f4ebc" providerId="Windows Live" clId="Web-{69F242E6-1CFD-49DD-B6C1-92FA495F9740}" dt="2019-03-29T07:37:50.839" v="42" actId="1076"/>
        <pc:sldMkLst>
          <pc:docMk/>
          <pc:sldMk cId="0" sldId="268"/>
        </pc:sldMkLst>
        <pc:spChg chg="add">
          <ac:chgData name="miroslav pajr" userId="264ec00a813f4ebc" providerId="Windows Live" clId="Web-{69F242E6-1CFD-49DD-B6C1-92FA495F9740}" dt="2019-03-29T07:37:17.370" v="37"/>
          <ac:spMkLst>
            <pc:docMk/>
            <pc:sldMk cId="0" sldId="268"/>
            <ac:spMk id="6" creationId="{CE83989E-EFF5-46F4-9B9E-193AE6DE4E8C}"/>
          </ac:spMkLst>
        </pc:spChg>
        <pc:spChg chg="add mod">
          <ac:chgData name="miroslav pajr" userId="264ec00a813f4ebc" providerId="Windows Live" clId="Web-{69F242E6-1CFD-49DD-B6C1-92FA495F9740}" dt="2019-03-29T07:37:48.152" v="41" actId="1076"/>
          <ac:spMkLst>
            <pc:docMk/>
            <pc:sldMk cId="0" sldId="268"/>
            <ac:spMk id="7" creationId="{A2C72C37-E8D4-4DDA-B803-6E424067B2C3}"/>
          </ac:spMkLst>
        </pc:spChg>
        <pc:spChg chg="add mod">
          <ac:chgData name="miroslav pajr" userId="264ec00a813f4ebc" providerId="Windows Live" clId="Web-{69F242E6-1CFD-49DD-B6C1-92FA495F9740}" dt="2019-03-29T07:37:39.323" v="39" actId="1076"/>
          <ac:spMkLst>
            <pc:docMk/>
            <pc:sldMk cId="0" sldId="268"/>
            <ac:spMk id="8" creationId="{194AAA84-12B8-4D7C-9085-E91239B593B0}"/>
          </ac:spMkLst>
        </pc:spChg>
        <pc:spChg chg="add mod">
          <ac:chgData name="miroslav pajr" userId="264ec00a813f4ebc" providerId="Windows Live" clId="Web-{69F242E6-1CFD-49DD-B6C1-92FA495F9740}" dt="2019-03-29T07:37:50.839" v="42" actId="1076"/>
          <ac:spMkLst>
            <pc:docMk/>
            <pc:sldMk cId="0" sldId="268"/>
            <ac:spMk id="9" creationId="{D08CCF98-6C65-453B-A607-277B13C7D66A}"/>
          </ac:spMkLst>
        </pc:spChg>
        <pc:spChg chg="add mod">
          <ac:chgData name="miroslav pajr" userId="264ec00a813f4ebc" providerId="Windows Live" clId="Web-{69F242E6-1CFD-49DD-B6C1-92FA495F9740}" dt="2019-03-29T07:37:42.011" v="40" actId="1076"/>
          <ac:spMkLst>
            <pc:docMk/>
            <pc:sldMk cId="0" sldId="268"/>
            <ac:spMk id="10" creationId="{7515B528-1A0E-44FB-BA0B-B25005B80C83}"/>
          </ac:spMkLst>
        </pc:spChg>
        <pc:spChg chg="add mod">
          <ac:chgData name="miroslav pajr" userId="264ec00a813f4ebc" providerId="Windows Live" clId="Web-{69F242E6-1CFD-49DD-B6C1-92FA495F9740}" dt="2019-03-29T07:37:35.214" v="38" actId="1076"/>
          <ac:spMkLst>
            <pc:docMk/>
            <pc:sldMk cId="0" sldId="268"/>
            <ac:spMk id="11" creationId="{73E00C7B-B6B1-457D-84F6-2A96A0B51CCE}"/>
          </ac:spMkLst>
        </pc:spChg>
      </pc:sldChg>
      <pc:sldChg chg="addSp modSp">
        <pc:chgData name="miroslav pajr" userId="264ec00a813f4ebc" providerId="Windows Live" clId="Web-{69F242E6-1CFD-49DD-B6C1-92FA495F9740}" dt="2019-03-29T07:38:16.074" v="52" actId="1076"/>
        <pc:sldMkLst>
          <pc:docMk/>
          <pc:sldMk cId="0" sldId="269"/>
        </pc:sldMkLst>
        <pc:spChg chg="add mod">
          <ac:chgData name="miroslav pajr" userId="264ec00a813f4ebc" providerId="Windows Live" clId="Web-{69F242E6-1CFD-49DD-B6C1-92FA495F9740}" dt="2019-03-29T07:38:02.886" v="44" actId="1076"/>
          <ac:spMkLst>
            <pc:docMk/>
            <pc:sldMk cId="0" sldId="269"/>
            <ac:spMk id="7" creationId="{CE83989E-EFF5-46F4-9B9E-193AE6DE4E8C}"/>
          </ac:spMkLst>
        </pc:spChg>
        <pc:spChg chg="add mod">
          <ac:chgData name="miroslav pajr" userId="264ec00a813f4ebc" providerId="Windows Live" clId="Web-{69F242E6-1CFD-49DD-B6C1-92FA495F9740}" dt="2019-03-29T07:38:02.964" v="45" actId="1076"/>
          <ac:spMkLst>
            <pc:docMk/>
            <pc:sldMk cId="0" sldId="269"/>
            <ac:spMk id="8" creationId="{A2C72C37-E8D4-4DDA-B803-6E424067B2C3}"/>
          </ac:spMkLst>
        </pc:spChg>
        <pc:spChg chg="add mod">
          <ac:chgData name="miroslav pajr" userId="264ec00a813f4ebc" providerId="Windows Live" clId="Web-{69F242E6-1CFD-49DD-B6C1-92FA495F9740}" dt="2019-03-29T07:38:03.027" v="46" actId="1076"/>
          <ac:spMkLst>
            <pc:docMk/>
            <pc:sldMk cId="0" sldId="269"/>
            <ac:spMk id="9" creationId="{194AAA84-12B8-4D7C-9085-E91239B593B0}"/>
          </ac:spMkLst>
        </pc:spChg>
        <pc:spChg chg="add mod">
          <ac:chgData name="miroslav pajr" userId="264ec00a813f4ebc" providerId="Windows Live" clId="Web-{69F242E6-1CFD-49DD-B6C1-92FA495F9740}" dt="2019-03-29T07:38:10.886" v="51" actId="1076"/>
          <ac:spMkLst>
            <pc:docMk/>
            <pc:sldMk cId="0" sldId="269"/>
            <ac:spMk id="10" creationId="{D08CCF98-6C65-453B-A607-277B13C7D66A}"/>
          </ac:spMkLst>
        </pc:spChg>
        <pc:spChg chg="add mod">
          <ac:chgData name="miroslav pajr" userId="264ec00a813f4ebc" providerId="Windows Live" clId="Web-{69F242E6-1CFD-49DD-B6C1-92FA495F9740}" dt="2019-03-29T07:38:06.621" v="50" actId="1076"/>
          <ac:spMkLst>
            <pc:docMk/>
            <pc:sldMk cId="0" sldId="269"/>
            <ac:spMk id="11" creationId="{7515B528-1A0E-44FB-BA0B-B25005B80C83}"/>
          </ac:spMkLst>
        </pc:spChg>
        <pc:spChg chg="add mod">
          <ac:chgData name="miroslav pajr" userId="264ec00a813f4ebc" providerId="Windows Live" clId="Web-{69F242E6-1CFD-49DD-B6C1-92FA495F9740}" dt="2019-03-29T07:38:16.074" v="52" actId="1076"/>
          <ac:spMkLst>
            <pc:docMk/>
            <pc:sldMk cId="0" sldId="269"/>
            <ac:spMk id="12" creationId="{73E00C7B-B6B1-457D-84F6-2A96A0B51CCE}"/>
          </ac:spMkLst>
        </pc:spChg>
      </pc:sldChg>
      <pc:sldChg chg="addSp modSp">
        <pc:chgData name="miroslav pajr" userId="264ec00a813f4ebc" providerId="Windows Live" clId="Web-{69F242E6-1CFD-49DD-B6C1-92FA495F9740}" dt="2019-03-29T07:38:37.918" v="60" actId="1076"/>
        <pc:sldMkLst>
          <pc:docMk/>
          <pc:sldMk cId="0" sldId="270"/>
        </pc:sldMkLst>
        <pc:spChg chg="add mod">
          <ac:chgData name="miroslav pajr" userId="264ec00a813f4ebc" providerId="Windows Live" clId="Web-{69F242E6-1CFD-49DD-B6C1-92FA495F9740}" dt="2019-03-29T07:38:34.902" v="54" actId="1076"/>
          <ac:spMkLst>
            <pc:docMk/>
            <pc:sldMk cId="0" sldId="270"/>
            <ac:spMk id="6" creationId="{CE83989E-EFF5-46F4-9B9E-193AE6DE4E8C}"/>
          </ac:spMkLst>
        </pc:spChg>
        <pc:spChg chg="add mod">
          <ac:chgData name="miroslav pajr" userId="264ec00a813f4ebc" providerId="Windows Live" clId="Web-{69F242E6-1CFD-49DD-B6C1-92FA495F9740}" dt="2019-03-29T07:38:34.918" v="55" actId="1076"/>
          <ac:spMkLst>
            <pc:docMk/>
            <pc:sldMk cId="0" sldId="270"/>
            <ac:spMk id="7" creationId="{A2C72C37-E8D4-4DDA-B803-6E424067B2C3}"/>
          </ac:spMkLst>
        </pc:spChg>
        <pc:spChg chg="add mod">
          <ac:chgData name="miroslav pajr" userId="264ec00a813f4ebc" providerId="Windows Live" clId="Web-{69F242E6-1CFD-49DD-B6C1-92FA495F9740}" dt="2019-03-29T07:38:34.949" v="56" actId="1076"/>
          <ac:spMkLst>
            <pc:docMk/>
            <pc:sldMk cId="0" sldId="270"/>
            <ac:spMk id="8" creationId="{194AAA84-12B8-4D7C-9085-E91239B593B0}"/>
          </ac:spMkLst>
        </pc:spChg>
        <pc:spChg chg="add mod">
          <ac:chgData name="miroslav pajr" userId="264ec00a813f4ebc" providerId="Windows Live" clId="Web-{69F242E6-1CFD-49DD-B6C1-92FA495F9740}" dt="2019-03-29T07:38:34.965" v="57" actId="1076"/>
          <ac:spMkLst>
            <pc:docMk/>
            <pc:sldMk cId="0" sldId="270"/>
            <ac:spMk id="9" creationId="{D08CCF98-6C65-453B-A607-277B13C7D66A}"/>
          </ac:spMkLst>
        </pc:spChg>
        <pc:spChg chg="add mod">
          <ac:chgData name="miroslav pajr" userId="264ec00a813f4ebc" providerId="Windows Live" clId="Web-{69F242E6-1CFD-49DD-B6C1-92FA495F9740}" dt="2019-03-29T07:38:34.981" v="58" actId="1076"/>
          <ac:spMkLst>
            <pc:docMk/>
            <pc:sldMk cId="0" sldId="270"/>
            <ac:spMk id="10" creationId="{7515B528-1A0E-44FB-BA0B-B25005B80C83}"/>
          </ac:spMkLst>
        </pc:spChg>
        <pc:spChg chg="add mod">
          <ac:chgData name="miroslav pajr" userId="264ec00a813f4ebc" providerId="Windows Live" clId="Web-{69F242E6-1CFD-49DD-B6C1-92FA495F9740}" dt="2019-03-29T07:38:37.918" v="60" actId="1076"/>
          <ac:spMkLst>
            <pc:docMk/>
            <pc:sldMk cId="0" sldId="270"/>
            <ac:spMk id="11" creationId="{73E00C7B-B6B1-457D-84F6-2A96A0B51CCE}"/>
          </ac:spMkLst>
        </pc:spChg>
      </pc:sldChg>
      <pc:sldChg chg="addSp modSp">
        <pc:chgData name="miroslav pajr" userId="264ec00a813f4ebc" providerId="Windows Live" clId="Web-{69F242E6-1CFD-49DD-B6C1-92FA495F9740}" dt="2019-03-29T07:39:17.090" v="67" actId="1076"/>
        <pc:sldMkLst>
          <pc:docMk/>
          <pc:sldMk cId="0" sldId="271"/>
        </pc:sldMkLst>
        <pc:spChg chg="add mod">
          <ac:chgData name="miroslav pajr" userId="264ec00a813f4ebc" providerId="Windows Live" clId="Web-{69F242E6-1CFD-49DD-B6C1-92FA495F9740}" dt="2019-03-29T07:39:17.090" v="67" actId="1076"/>
          <ac:spMkLst>
            <pc:docMk/>
            <pc:sldMk cId="0" sldId="271"/>
            <ac:spMk id="6" creationId="{CE83989E-EFF5-46F4-9B9E-193AE6DE4E8C}"/>
          </ac:spMkLst>
        </pc:spChg>
        <pc:spChg chg="add">
          <ac:chgData name="miroslav pajr" userId="264ec00a813f4ebc" providerId="Windows Live" clId="Web-{69F242E6-1CFD-49DD-B6C1-92FA495F9740}" dt="2019-03-29T07:38:43.121" v="61"/>
          <ac:spMkLst>
            <pc:docMk/>
            <pc:sldMk cId="0" sldId="271"/>
            <ac:spMk id="7" creationId="{A2C72C37-E8D4-4DDA-B803-6E424067B2C3}"/>
          </ac:spMkLst>
        </pc:spChg>
        <pc:spChg chg="add mod">
          <ac:chgData name="miroslav pajr" userId="264ec00a813f4ebc" providerId="Windows Live" clId="Web-{69F242E6-1CFD-49DD-B6C1-92FA495F9740}" dt="2019-03-29T07:39:06.778" v="65" actId="1076"/>
          <ac:spMkLst>
            <pc:docMk/>
            <pc:sldMk cId="0" sldId="271"/>
            <ac:spMk id="8" creationId="{194AAA84-12B8-4D7C-9085-E91239B593B0}"/>
          </ac:spMkLst>
        </pc:spChg>
        <pc:spChg chg="add">
          <ac:chgData name="miroslav pajr" userId="264ec00a813f4ebc" providerId="Windows Live" clId="Web-{69F242E6-1CFD-49DD-B6C1-92FA495F9740}" dt="2019-03-29T07:38:43.121" v="61"/>
          <ac:spMkLst>
            <pc:docMk/>
            <pc:sldMk cId="0" sldId="271"/>
            <ac:spMk id="9" creationId="{D08CCF98-6C65-453B-A607-277B13C7D66A}"/>
          </ac:spMkLst>
        </pc:spChg>
        <pc:spChg chg="add mod">
          <ac:chgData name="miroslav pajr" userId="264ec00a813f4ebc" providerId="Windows Live" clId="Web-{69F242E6-1CFD-49DD-B6C1-92FA495F9740}" dt="2019-03-29T07:39:12.106" v="66" actId="1076"/>
          <ac:spMkLst>
            <pc:docMk/>
            <pc:sldMk cId="0" sldId="271"/>
            <ac:spMk id="10" creationId="{7515B528-1A0E-44FB-BA0B-B25005B80C83}"/>
          </ac:spMkLst>
        </pc:spChg>
        <pc:spChg chg="add mod">
          <ac:chgData name="miroslav pajr" userId="264ec00a813f4ebc" providerId="Windows Live" clId="Web-{69F242E6-1CFD-49DD-B6C1-92FA495F9740}" dt="2019-03-29T07:38:49.746" v="62" actId="1076"/>
          <ac:spMkLst>
            <pc:docMk/>
            <pc:sldMk cId="0" sldId="271"/>
            <ac:spMk id="11" creationId="{73E00C7B-B6B1-457D-84F6-2A96A0B51CCE}"/>
          </ac:spMkLst>
        </pc:spChg>
      </pc:sldChg>
      <pc:sldChg chg="addSp modSp">
        <pc:chgData name="miroslav pajr" userId="264ec00a813f4ebc" providerId="Windows Live" clId="Web-{69F242E6-1CFD-49DD-B6C1-92FA495F9740}" dt="2019-03-29T07:41:06.076" v="95" actId="1076"/>
        <pc:sldMkLst>
          <pc:docMk/>
          <pc:sldMk cId="0" sldId="273"/>
        </pc:sldMkLst>
        <pc:spChg chg="add mod">
          <ac:chgData name="miroslav pajr" userId="264ec00a813f4ebc" providerId="Windows Live" clId="Web-{69F242E6-1CFD-49DD-B6C1-92FA495F9740}" dt="2019-03-29T07:41:06.076" v="95" actId="1076"/>
          <ac:spMkLst>
            <pc:docMk/>
            <pc:sldMk cId="0" sldId="273"/>
            <ac:spMk id="5" creationId="{CE83989E-EFF5-46F4-9B9E-193AE6DE4E8C}"/>
          </ac:spMkLst>
        </pc:spChg>
        <pc:spChg chg="add mod">
          <ac:chgData name="miroslav pajr" userId="264ec00a813f4ebc" providerId="Windows Live" clId="Web-{69F242E6-1CFD-49DD-B6C1-92FA495F9740}" dt="2019-03-29T07:40:52.138" v="88" actId="1076"/>
          <ac:spMkLst>
            <pc:docMk/>
            <pc:sldMk cId="0" sldId="273"/>
            <ac:spMk id="6" creationId="{A2C72C37-E8D4-4DDA-B803-6E424067B2C3}"/>
          </ac:spMkLst>
        </pc:spChg>
        <pc:spChg chg="add mod">
          <ac:chgData name="miroslav pajr" userId="264ec00a813f4ebc" providerId="Windows Live" clId="Web-{69F242E6-1CFD-49DD-B6C1-92FA495F9740}" dt="2019-03-29T07:40:52.154" v="89" actId="1076"/>
          <ac:spMkLst>
            <pc:docMk/>
            <pc:sldMk cId="0" sldId="273"/>
            <ac:spMk id="7" creationId="{194AAA84-12B8-4D7C-9085-E91239B593B0}"/>
          </ac:spMkLst>
        </pc:spChg>
        <pc:spChg chg="add mod">
          <ac:chgData name="miroslav pajr" userId="264ec00a813f4ebc" providerId="Windows Live" clId="Web-{69F242E6-1CFD-49DD-B6C1-92FA495F9740}" dt="2019-03-29T07:40:59.498" v="93" actId="1076"/>
          <ac:spMkLst>
            <pc:docMk/>
            <pc:sldMk cId="0" sldId="273"/>
            <ac:spMk id="8" creationId="{D08CCF98-6C65-453B-A607-277B13C7D66A}"/>
          </ac:spMkLst>
        </pc:spChg>
        <pc:spChg chg="add mod">
          <ac:chgData name="miroslav pajr" userId="264ec00a813f4ebc" providerId="Windows Live" clId="Web-{69F242E6-1CFD-49DD-B6C1-92FA495F9740}" dt="2019-03-29T07:41:03.404" v="94" actId="1076"/>
          <ac:spMkLst>
            <pc:docMk/>
            <pc:sldMk cId="0" sldId="273"/>
            <ac:spMk id="9" creationId="{7515B528-1A0E-44FB-BA0B-B25005B80C83}"/>
          </ac:spMkLst>
        </pc:spChg>
        <pc:spChg chg="add mod">
          <ac:chgData name="miroslav pajr" userId="264ec00a813f4ebc" providerId="Windows Live" clId="Web-{69F242E6-1CFD-49DD-B6C1-92FA495F9740}" dt="2019-03-29T07:40:52.185" v="92" actId="1076"/>
          <ac:spMkLst>
            <pc:docMk/>
            <pc:sldMk cId="0" sldId="273"/>
            <ac:spMk id="10" creationId="{73E00C7B-B6B1-457D-84F6-2A96A0B51CCE}"/>
          </ac:spMkLst>
        </pc:spChg>
      </pc:sldChg>
      <pc:sldChg chg="addSp modSp">
        <pc:chgData name="miroslav pajr" userId="264ec00a813f4ebc" providerId="Windows Live" clId="Web-{69F242E6-1CFD-49DD-B6C1-92FA495F9740}" dt="2019-03-29T07:41:21.061" v="98" actId="1076"/>
        <pc:sldMkLst>
          <pc:docMk/>
          <pc:sldMk cId="0" sldId="274"/>
        </pc:sldMkLst>
        <pc:spChg chg="add">
          <ac:chgData name="miroslav pajr" userId="264ec00a813f4ebc" providerId="Windows Live" clId="Web-{69F242E6-1CFD-49DD-B6C1-92FA495F9740}" dt="2019-03-29T07:41:09.295" v="96"/>
          <ac:spMkLst>
            <pc:docMk/>
            <pc:sldMk cId="0" sldId="274"/>
            <ac:spMk id="6" creationId="{CE83989E-EFF5-46F4-9B9E-193AE6DE4E8C}"/>
          </ac:spMkLst>
        </pc:spChg>
        <pc:spChg chg="add">
          <ac:chgData name="miroslav pajr" userId="264ec00a813f4ebc" providerId="Windows Live" clId="Web-{69F242E6-1CFD-49DD-B6C1-92FA495F9740}" dt="2019-03-29T07:41:09.295" v="96"/>
          <ac:spMkLst>
            <pc:docMk/>
            <pc:sldMk cId="0" sldId="274"/>
            <ac:spMk id="7" creationId="{A2C72C37-E8D4-4DDA-B803-6E424067B2C3}"/>
          </ac:spMkLst>
        </pc:spChg>
        <pc:spChg chg="add">
          <ac:chgData name="miroslav pajr" userId="264ec00a813f4ebc" providerId="Windows Live" clId="Web-{69F242E6-1CFD-49DD-B6C1-92FA495F9740}" dt="2019-03-29T07:41:09.295" v="96"/>
          <ac:spMkLst>
            <pc:docMk/>
            <pc:sldMk cId="0" sldId="274"/>
            <ac:spMk id="8" creationId="{194AAA84-12B8-4D7C-9085-E91239B593B0}"/>
          </ac:spMkLst>
        </pc:spChg>
        <pc:spChg chg="add mod">
          <ac:chgData name="miroslav pajr" userId="264ec00a813f4ebc" providerId="Windows Live" clId="Web-{69F242E6-1CFD-49DD-B6C1-92FA495F9740}" dt="2019-03-29T07:41:17.748" v="97" actId="1076"/>
          <ac:spMkLst>
            <pc:docMk/>
            <pc:sldMk cId="0" sldId="274"/>
            <ac:spMk id="9" creationId="{D08CCF98-6C65-453B-A607-277B13C7D66A}"/>
          </ac:spMkLst>
        </pc:spChg>
        <pc:spChg chg="add mod">
          <ac:chgData name="miroslav pajr" userId="264ec00a813f4ebc" providerId="Windows Live" clId="Web-{69F242E6-1CFD-49DD-B6C1-92FA495F9740}" dt="2019-03-29T07:41:21.061" v="98" actId="1076"/>
          <ac:spMkLst>
            <pc:docMk/>
            <pc:sldMk cId="0" sldId="274"/>
            <ac:spMk id="10" creationId="{7515B528-1A0E-44FB-BA0B-B25005B80C83}"/>
          </ac:spMkLst>
        </pc:spChg>
        <pc:spChg chg="add">
          <ac:chgData name="miroslav pajr" userId="264ec00a813f4ebc" providerId="Windows Live" clId="Web-{69F242E6-1CFD-49DD-B6C1-92FA495F9740}" dt="2019-03-29T07:41:09.295" v="96"/>
          <ac:spMkLst>
            <pc:docMk/>
            <pc:sldMk cId="0" sldId="274"/>
            <ac:spMk id="11" creationId="{73E00C7B-B6B1-457D-84F6-2A96A0B51CCE}"/>
          </ac:spMkLst>
        </pc:spChg>
      </pc:sldChg>
      <pc:sldChg chg="addSp modSp">
        <pc:chgData name="miroslav pajr" userId="264ec00a813f4ebc" providerId="Windows Live" clId="Web-{69F242E6-1CFD-49DD-B6C1-92FA495F9740}" dt="2019-03-29T07:42:05.077" v="113" actId="1076"/>
        <pc:sldMkLst>
          <pc:docMk/>
          <pc:sldMk cId="0" sldId="275"/>
        </pc:sldMkLst>
        <pc:spChg chg="add mod">
          <ac:chgData name="miroslav pajr" userId="264ec00a813f4ebc" providerId="Windows Live" clId="Web-{69F242E6-1CFD-49DD-B6C1-92FA495F9740}" dt="2019-03-29T07:42:00.608" v="107" actId="1076"/>
          <ac:spMkLst>
            <pc:docMk/>
            <pc:sldMk cId="0" sldId="275"/>
            <ac:spMk id="7" creationId="{CE83989E-EFF5-46F4-9B9E-193AE6DE4E8C}"/>
          </ac:spMkLst>
        </pc:spChg>
        <pc:spChg chg="add mod">
          <ac:chgData name="miroslav pajr" userId="264ec00a813f4ebc" providerId="Windows Live" clId="Web-{69F242E6-1CFD-49DD-B6C1-92FA495F9740}" dt="2019-03-29T07:42:00.624" v="108" actId="1076"/>
          <ac:spMkLst>
            <pc:docMk/>
            <pc:sldMk cId="0" sldId="275"/>
            <ac:spMk id="8" creationId="{A2C72C37-E8D4-4DDA-B803-6E424067B2C3}"/>
          </ac:spMkLst>
        </pc:spChg>
        <pc:spChg chg="add mod">
          <ac:chgData name="miroslav pajr" userId="264ec00a813f4ebc" providerId="Windows Live" clId="Web-{69F242E6-1CFD-49DD-B6C1-92FA495F9740}" dt="2019-03-29T07:42:00.655" v="109" actId="1076"/>
          <ac:spMkLst>
            <pc:docMk/>
            <pc:sldMk cId="0" sldId="275"/>
            <ac:spMk id="9" creationId="{194AAA84-12B8-4D7C-9085-E91239B593B0}"/>
          </ac:spMkLst>
        </pc:spChg>
        <pc:spChg chg="add mod">
          <ac:chgData name="miroslav pajr" userId="264ec00a813f4ebc" providerId="Windows Live" clId="Web-{69F242E6-1CFD-49DD-B6C1-92FA495F9740}" dt="2019-03-29T07:42:00.670" v="110" actId="1076"/>
          <ac:spMkLst>
            <pc:docMk/>
            <pc:sldMk cId="0" sldId="275"/>
            <ac:spMk id="10" creationId="{D08CCF98-6C65-453B-A607-277B13C7D66A}"/>
          </ac:spMkLst>
        </pc:spChg>
        <pc:spChg chg="add mod">
          <ac:chgData name="miroslav pajr" userId="264ec00a813f4ebc" providerId="Windows Live" clId="Web-{69F242E6-1CFD-49DD-B6C1-92FA495F9740}" dt="2019-03-29T07:42:05.077" v="113" actId="1076"/>
          <ac:spMkLst>
            <pc:docMk/>
            <pc:sldMk cId="0" sldId="275"/>
            <ac:spMk id="11" creationId="{7515B528-1A0E-44FB-BA0B-B25005B80C83}"/>
          </ac:spMkLst>
        </pc:spChg>
        <pc:spChg chg="add mod">
          <ac:chgData name="miroslav pajr" userId="264ec00a813f4ebc" providerId="Windows Live" clId="Web-{69F242E6-1CFD-49DD-B6C1-92FA495F9740}" dt="2019-03-29T07:42:00.702" v="112" actId="1076"/>
          <ac:spMkLst>
            <pc:docMk/>
            <pc:sldMk cId="0" sldId="275"/>
            <ac:spMk id="12" creationId="{73E00C7B-B6B1-457D-84F6-2A96A0B51CCE}"/>
          </ac:spMkLst>
        </pc:spChg>
      </pc:sldChg>
      <pc:sldChg chg="addSp modSp">
        <pc:chgData name="miroslav pajr" userId="264ec00a813f4ebc" providerId="Windows Live" clId="Web-{69F242E6-1CFD-49DD-B6C1-92FA495F9740}" dt="2019-03-29T07:42:40.108" v="124" actId="688"/>
        <pc:sldMkLst>
          <pc:docMk/>
          <pc:sldMk cId="0" sldId="276"/>
        </pc:sldMkLst>
        <pc:spChg chg="add mod">
          <ac:chgData name="miroslav pajr" userId="264ec00a813f4ebc" providerId="Windows Live" clId="Web-{69F242E6-1CFD-49DD-B6C1-92FA495F9740}" dt="2019-03-29T07:42:36.858" v="123" actId="1076"/>
          <ac:spMkLst>
            <pc:docMk/>
            <pc:sldMk cId="0" sldId="276"/>
            <ac:spMk id="7" creationId="{CE83989E-EFF5-46F4-9B9E-193AE6DE4E8C}"/>
          </ac:spMkLst>
        </pc:spChg>
        <pc:spChg chg="add mod">
          <ac:chgData name="miroslav pajr" userId="264ec00a813f4ebc" providerId="Windows Live" clId="Web-{69F242E6-1CFD-49DD-B6C1-92FA495F9740}" dt="2019-03-29T07:42:21.811" v="116" actId="1076"/>
          <ac:spMkLst>
            <pc:docMk/>
            <pc:sldMk cId="0" sldId="276"/>
            <ac:spMk id="8" creationId="{A2C72C37-E8D4-4DDA-B803-6E424067B2C3}"/>
          </ac:spMkLst>
        </pc:spChg>
        <pc:spChg chg="add mod">
          <ac:chgData name="miroslav pajr" userId="264ec00a813f4ebc" providerId="Windows Live" clId="Web-{69F242E6-1CFD-49DD-B6C1-92FA495F9740}" dt="2019-03-29T07:42:40.108" v="124" actId="688"/>
          <ac:spMkLst>
            <pc:docMk/>
            <pc:sldMk cId="0" sldId="276"/>
            <ac:spMk id="9" creationId="{194AAA84-12B8-4D7C-9085-E91239B593B0}"/>
          </ac:spMkLst>
        </pc:spChg>
        <pc:spChg chg="add mod">
          <ac:chgData name="miroslav pajr" userId="264ec00a813f4ebc" providerId="Windows Live" clId="Web-{69F242E6-1CFD-49DD-B6C1-92FA495F9740}" dt="2019-03-29T07:42:21.858" v="118" actId="1076"/>
          <ac:spMkLst>
            <pc:docMk/>
            <pc:sldMk cId="0" sldId="276"/>
            <ac:spMk id="10" creationId="{D08CCF98-6C65-453B-A607-277B13C7D66A}"/>
          </ac:spMkLst>
        </pc:spChg>
        <pc:spChg chg="add mod">
          <ac:chgData name="miroslav pajr" userId="264ec00a813f4ebc" providerId="Windows Live" clId="Web-{69F242E6-1CFD-49DD-B6C1-92FA495F9740}" dt="2019-03-29T07:42:30.218" v="122" actId="1076"/>
          <ac:spMkLst>
            <pc:docMk/>
            <pc:sldMk cId="0" sldId="276"/>
            <ac:spMk id="11" creationId="{7515B528-1A0E-44FB-BA0B-B25005B80C83}"/>
          </ac:spMkLst>
        </pc:spChg>
        <pc:spChg chg="add mod">
          <ac:chgData name="miroslav pajr" userId="264ec00a813f4ebc" providerId="Windows Live" clId="Web-{69F242E6-1CFD-49DD-B6C1-92FA495F9740}" dt="2019-03-29T07:42:26.202" v="121" actId="1076"/>
          <ac:spMkLst>
            <pc:docMk/>
            <pc:sldMk cId="0" sldId="276"/>
            <ac:spMk id="12" creationId="{73E00C7B-B6B1-457D-84F6-2A96A0B51CCE}"/>
          </ac:spMkLst>
        </pc:spChg>
      </pc:sldChg>
      <pc:sldChg chg="addSp modSp">
        <pc:chgData name="miroslav pajr" userId="264ec00a813f4ebc" providerId="Windows Live" clId="Web-{69F242E6-1CFD-49DD-B6C1-92FA495F9740}" dt="2019-03-29T07:41:48.748" v="105" actId="1076"/>
        <pc:sldMkLst>
          <pc:docMk/>
          <pc:sldMk cId="0" sldId="277"/>
        </pc:sldMkLst>
        <pc:spChg chg="add mod">
          <ac:chgData name="miroslav pajr" userId="264ec00a813f4ebc" providerId="Windows Live" clId="Web-{69F242E6-1CFD-49DD-B6C1-92FA495F9740}" dt="2019-03-29T07:41:48.748" v="105" actId="1076"/>
          <ac:spMkLst>
            <pc:docMk/>
            <pc:sldMk cId="0" sldId="277"/>
            <ac:spMk id="6" creationId="{CE83989E-EFF5-46F4-9B9E-193AE6DE4E8C}"/>
          </ac:spMkLst>
        </pc:spChg>
        <pc:spChg chg="add mod">
          <ac:chgData name="miroslav pajr" userId="264ec00a813f4ebc" providerId="Windows Live" clId="Web-{69F242E6-1CFD-49DD-B6C1-92FA495F9740}" dt="2019-03-29T07:41:31.139" v="100" actId="1076"/>
          <ac:spMkLst>
            <pc:docMk/>
            <pc:sldMk cId="0" sldId="277"/>
            <ac:spMk id="7" creationId="{A2C72C37-E8D4-4DDA-B803-6E424067B2C3}"/>
          </ac:spMkLst>
        </pc:spChg>
        <pc:spChg chg="add mod">
          <ac:chgData name="miroslav pajr" userId="264ec00a813f4ebc" providerId="Windows Live" clId="Web-{69F242E6-1CFD-49DD-B6C1-92FA495F9740}" dt="2019-03-29T07:41:43.951" v="104" actId="688"/>
          <ac:spMkLst>
            <pc:docMk/>
            <pc:sldMk cId="0" sldId="277"/>
            <ac:spMk id="8" creationId="{194AAA84-12B8-4D7C-9085-E91239B593B0}"/>
          </ac:spMkLst>
        </pc:spChg>
        <pc:spChg chg="add">
          <ac:chgData name="miroslav pajr" userId="264ec00a813f4ebc" providerId="Windows Live" clId="Web-{69F242E6-1CFD-49DD-B6C1-92FA495F9740}" dt="2019-03-29T07:41:24.920" v="99"/>
          <ac:spMkLst>
            <pc:docMk/>
            <pc:sldMk cId="0" sldId="277"/>
            <ac:spMk id="9" creationId="{D08CCF98-6C65-453B-A607-277B13C7D66A}"/>
          </ac:spMkLst>
        </pc:spChg>
        <pc:spChg chg="add mod">
          <ac:chgData name="miroslav pajr" userId="264ec00a813f4ebc" providerId="Windows Live" clId="Web-{69F242E6-1CFD-49DD-B6C1-92FA495F9740}" dt="2019-03-29T07:41:35.404" v="101" actId="1076"/>
          <ac:spMkLst>
            <pc:docMk/>
            <pc:sldMk cId="0" sldId="277"/>
            <ac:spMk id="10" creationId="{7515B528-1A0E-44FB-BA0B-B25005B80C83}"/>
          </ac:spMkLst>
        </pc:spChg>
        <pc:spChg chg="add mod">
          <ac:chgData name="miroslav pajr" userId="264ec00a813f4ebc" providerId="Windows Live" clId="Web-{69F242E6-1CFD-49DD-B6C1-92FA495F9740}" dt="2019-03-29T07:41:38.030" v="102" actId="1076"/>
          <ac:spMkLst>
            <pc:docMk/>
            <pc:sldMk cId="0" sldId="277"/>
            <ac:spMk id="11" creationId="{73E00C7B-B6B1-457D-84F6-2A96A0B51CCE}"/>
          </ac:spMkLst>
        </pc:spChg>
      </pc:sldChg>
      <pc:sldChg chg="addSp modSp">
        <pc:chgData name="miroslav pajr" userId="264ec00a813f4ebc" providerId="Windows Live" clId="Web-{69F242E6-1CFD-49DD-B6C1-92FA495F9740}" dt="2019-03-29T07:43:05.546" v="133" actId="1076"/>
        <pc:sldMkLst>
          <pc:docMk/>
          <pc:sldMk cId="0" sldId="278"/>
        </pc:sldMkLst>
        <pc:spChg chg="add mod">
          <ac:chgData name="miroslav pajr" userId="264ec00a813f4ebc" providerId="Windows Live" clId="Web-{69F242E6-1CFD-49DD-B6C1-92FA495F9740}" dt="2019-03-29T07:42:56.952" v="126" actId="1076"/>
          <ac:spMkLst>
            <pc:docMk/>
            <pc:sldMk cId="0" sldId="278"/>
            <ac:spMk id="7" creationId="{CE83989E-EFF5-46F4-9B9E-193AE6DE4E8C}"/>
          </ac:spMkLst>
        </pc:spChg>
        <pc:spChg chg="add mod">
          <ac:chgData name="miroslav pajr" userId="264ec00a813f4ebc" providerId="Windows Live" clId="Web-{69F242E6-1CFD-49DD-B6C1-92FA495F9740}" dt="2019-03-29T07:43:05.546" v="133" actId="1076"/>
          <ac:spMkLst>
            <pc:docMk/>
            <pc:sldMk cId="0" sldId="278"/>
            <ac:spMk id="8" creationId="{A2C72C37-E8D4-4DDA-B803-6E424067B2C3}"/>
          </ac:spMkLst>
        </pc:spChg>
        <pc:spChg chg="add mod">
          <ac:chgData name="miroslav pajr" userId="264ec00a813f4ebc" providerId="Windows Live" clId="Web-{69F242E6-1CFD-49DD-B6C1-92FA495F9740}" dt="2019-03-29T07:42:56.999" v="128" actId="1076"/>
          <ac:spMkLst>
            <pc:docMk/>
            <pc:sldMk cId="0" sldId="278"/>
            <ac:spMk id="9" creationId="{194AAA84-12B8-4D7C-9085-E91239B593B0}"/>
          </ac:spMkLst>
        </pc:spChg>
        <pc:spChg chg="add mod">
          <ac:chgData name="miroslav pajr" userId="264ec00a813f4ebc" providerId="Windows Live" clId="Web-{69F242E6-1CFD-49DD-B6C1-92FA495F9740}" dt="2019-03-29T07:42:57.015" v="129" actId="1076"/>
          <ac:spMkLst>
            <pc:docMk/>
            <pc:sldMk cId="0" sldId="278"/>
            <ac:spMk id="10" creationId="{D08CCF98-6C65-453B-A607-277B13C7D66A}"/>
          </ac:spMkLst>
        </pc:spChg>
        <pc:spChg chg="add mod">
          <ac:chgData name="miroslav pajr" userId="264ec00a813f4ebc" providerId="Windows Live" clId="Web-{69F242E6-1CFD-49DD-B6C1-92FA495F9740}" dt="2019-03-29T07:43:01.437" v="132" actId="1076"/>
          <ac:spMkLst>
            <pc:docMk/>
            <pc:sldMk cId="0" sldId="278"/>
            <ac:spMk id="11" creationId="{7515B528-1A0E-44FB-BA0B-B25005B80C83}"/>
          </ac:spMkLst>
        </pc:spChg>
        <pc:spChg chg="add mod">
          <ac:chgData name="miroslav pajr" userId="264ec00a813f4ebc" providerId="Windows Live" clId="Web-{69F242E6-1CFD-49DD-B6C1-92FA495F9740}" dt="2019-03-29T07:42:57.062" v="131" actId="1076"/>
          <ac:spMkLst>
            <pc:docMk/>
            <pc:sldMk cId="0" sldId="278"/>
            <ac:spMk id="12" creationId="{73E00C7B-B6B1-457D-84F6-2A96A0B51CCE}"/>
          </ac:spMkLst>
        </pc:spChg>
      </pc:sldChg>
      <pc:sldChg chg="addSp modSp">
        <pc:chgData name="miroslav pajr" userId="264ec00a813f4ebc" providerId="Windows Live" clId="Web-{69F242E6-1CFD-49DD-B6C1-92FA495F9740}" dt="2019-03-29T07:43:24.703" v="142" actId="1076"/>
        <pc:sldMkLst>
          <pc:docMk/>
          <pc:sldMk cId="0" sldId="279"/>
        </pc:sldMkLst>
        <pc:spChg chg="add mod">
          <ac:chgData name="miroslav pajr" userId="264ec00a813f4ebc" providerId="Windows Live" clId="Web-{69F242E6-1CFD-49DD-B6C1-92FA495F9740}" dt="2019-03-29T07:43:17.921" v="135" actId="1076"/>
          <ac:spMkLst>
            <pc:docMk/>
            <pc:sldMk cId="0" sldId="279"/>
            <ac:spMk id="6" creationId="{CE83989E-EFF5-46F4-9B9E-193AE6DE4E8C}"/>
          </ac:spMkLst>
        </pc:spChg>
        <pc:spChg chg="add mod">
          <ac:chgData name="miroslav pajr" userId="264ec00a813f4ebc" providerId="Windows Live" clId="Web-{69F242E6-1CFD-49DD-B6C1-92FA495F9740}" dt="2019-03-29T07:43:17.937" v="136" actId="1076"/>
          <ac:spMkLst>
            <pc:docMk/>
            <pc:sldMk cId="0" sldId="279"/>
            <ac:spMk id="7" creationId="{A2C72C37-E8D4-4DDA-B803-6E424067B2C3}"/>
          </ac:spMkLst>
        </pc:spChg>
        <pc:spChg chg="add mod">
          <ac:chgData name="miroslav pajr" userId="264ec00a813f4ebc" providerId="Windows Live" clId="Web-{69F242E6-1CFD-49DD-B6C1-92FA495F9740}" dt="2019-03-29T07:43:17.953" v="137" actId="1076"/>
          <ac:spMkLst>
            <pc:docMk/>
            <pc:sldMk cId="0" sldId="279"/>
            <ac:spMk id="8" creationId="{194AAA84-12B8-4D7C-9085-E91239B593B0}"/>
          </ac:spMkLst>
        </pc:spChg>
        <pc:spChg chg="add mod">
          <ac:chgData name="miroslav pajr" userId="264ec00a813f4ebc" providerId="Windows Live" clId="Web-{69F242E6-1CFD-49DD-B6C1-92FA495F9740}" dt="2019-03-29T07:43:17.968" v="138" actId="1076"/>
          <ac:spMkLst>
            <pc:docMk/>
            <pc:sldMk cId="0" sldId="279"/>
            <ac:spMk id="9" creationId="{D08CCF98-6C65-453B-A607-277B13C7D66A}"/>
          </ac:spMkLst>
        </pc:spChg>
        <pc:spChg chg="add mod">
          <ac:chgData name="miroslav pajr" userId="264ec00a813f4ebc" providerId="Windows Live" clId="Web-{69F242E6-1CFD-49DD-B6C1-92FA495F9740}" dt="2019-03-29T07:43:24.703" v="142" actId="1076"/>
          <ac:spMkLst>
            <pc:docMk/>
            <pc:sldMk cId="0" sldId="279"/>
            <ac:spMk id="10" creationId="{7515B528-1A0E-44FB-BA0B-B25005B80C83}"/>
          </ac:spMkLst>
        </pc:spChg>
        <pc:spChg chg="add mod">
          <ac:chgData name="miroslav pajr" userId="264ec00a813f4ebc" providerId="Windows Live" clId="Web-{69F242E6-1CFD-49DD-B6C1-92FA495F9740}" dt="2019-03-29T07:43:18" v="140" actId="1076"/>
          <ac:spMkLst>
            <pc:docMk/>
            <pc:sldMk cId="0" sldId="279"/>
            <ac:spMk id="11" creationId="{73E00C7B-B6B1-457D-84F6-2A96A0B51CCE}"/>
          </ac:spMkLst>
        </pc:spChg>
      </pc:sldChg>
      <pc:sldChg chg="addSp delSp modSp delAnim">
        <pc:chgData name="miroslav pajr" userId="264ec00a813f4ebc" providerId="Windows Live" clId="Web-{69F242E6-1CFD-49DD-B6C1-92FA495F9740}" dt="2019-03-29T07:43:59.563" v="154"/>
        <pc:sldMkLst>
          <pc:docMk/>
          <pc:sldMk cId="0" sldId="280"/>
        </pc:sldMkLst>
        <pc:spChg chg="add mod">
          <ac:chgData name="miroslav pajr" userId="264ec00a813f4ebc" providerId="Windows Live" clId="Web-{69F242E6-1CFD-49DD-B6C1-92FA495F9740}" dt="2019-03-29T07:43:50.375" v="151" actId="1076"/>
          <ac:spMkLst>
            <pc:docMk/>
            <pc:sldMk cId="0" sldId="280"/>
            <ac:spMk id="7" creationId="{CE83989E-EFF5-46F4-9B9E-193AE6DE4E8C}"/>
          </ac:spMkLst>
        </pc:spChg>
        <pc:spChg chg="add mod">
          <ac:chgData name="miroslav pajr" userId="264ec00a813f4ebc" providerId="Windows Live" clId="Web-{69F242E6-1CFD-49DD-B6C1-92FA495F9740}" dt="2019-03-29T07:43:41.500" v="145" actId="1076"/>
          <ac:spMkLst>
            <pc:docMk/>
            <pc:sldMk cId="0" sldId="280"/>
            <ac:spMk id="8" creationId="{A2C72C37-E8D4-4DDA-B803-6E424067B2C3}"/>
          </ac:spMkLst>
        </pc:spChg>
        <pc:spChg chg="add mod">
          <ac:chgData name="miroslav pajr" userId="264ec00a813f4ebc" providerId="Windows Live" clId="Web-{69F242E6-1CFD-49DD-B6C1-92FA495F9740}" dt="2019-03-29T07:43:41.515" v="146" actId="1076"/>
          <ac:spMkLst>
            <pc:docMk/>
            <pc:sldMk cId="0" sldId="280"/>
            <ac:spMk id="9" creationId="{194AAA84-12B8-4D7C-9085-E91239B593B0}"/>
          </ac:spMkLst>
        </pc:spChg>
        <pc:spChg chg="add mod">
          <ac:chgData name="miroslav pajr" userId="264ec00a813f4ebc" providerId="Windows Live" clId="Web-{69F242E6-1CFD-49DD-B6C1-92FA495F9740}" dt="2019-03-29T07:43:41.547" v="147" actId="1076"/>
          <ac:spMkLst>
            <pc:docMk/>
            <pc:sldMk cId="0" sldId="280"/>
            <ac:spMk id="10" creationId="{D08CCF98-6C65-453B-A607-277B13C7D66A}"/>
          </ac:spMkLst>
        </pc:spChg>
        <pc:spChg chg="add mod">
          <ac:chgData name="miroslav pajr" userId="264ec00a813f4ebc" providerId="Windows Live" clId="Web-{69F242E6-1CFD-49DD-B6C1-92FA495F9740}" dt="2019-03-29T07:43:57.078" v="153" actId="1076"/>
          <ac:spMkLst>
            <pc:docMk/>
            <pc:sldMk cId="0" sldId="280"/>
            <ac:spMk id="11" creationId="{7515B528-1A0E-44FB-BA0B-B25005B80C83}"/>
          </ac:spMkLst>
        </pc:spChg>
        <pc:spChg chg="add mod">
          <ac:chgData name="miroslav pajr" userId="264ec00a813f4ebc" providerId="Windows Live" clId="Web-{69F242E6-1CFD-49DD-B6C1-92FA495F9740}" dt="2019-03-29T07:43:41.578" v="149" actId="1076"/>
          <ac:spMkLst>
            <pc:docMk/>
            <pc:sldMk cId="0" sldId="280"/>
            <ac:spMk id="12" creationId="{73E00C7B-B6B1-457D-84F6-2A96A0B51CCE}"/>
          </ac:spMkLst>
        </pc:spChg>
        <pc:spChg chg="del">
          <ac:chgData name="miroslav pajr" userId="264ec00a813f4ebc" providerId="Windows Live" clId="Web-{69F242E6-1CFD-49DD-B6C1-92FA495F9740}" dt="2019-03-29T07:43:59.563" v="154"/>
          <ac:spMkLst>
            <pc:docMk/>
            <pc:sldMk cId="0" sldId="280"/>
            <ac:spMk id="52228" creationId="{3C2D887C-5091-4FA4-99D1-9AF631BFAC43}"/>
          </ac:spMkLst>
        </pc:spChg>
      </pc:sldChg>
      <pc:sldChg chg="addSp modSp">
        <pc:chgData name="miroslav pajr" userId="264ec00a813f4ebc" providerId="Windows Live" clId="Web-{69F242E6-1CFD-49DD-B6C1-92FA495F9740}" dt="2019-03-29T07:39:53.841" v="75" actId="1076"/>
        <pc:sldMkLst>
          <pc:docMk/>
          <pc:sldMk cId="0" sldId="290"/>
        </pc:sldMkLst>
        <pc:spChg chg="add mod">
          <ac:chgData name="miroslav pajr" userId="264ec00a813f4ebc" providerId="Windows Live" clId="Web-{69F242E6-1CFD-49DD-B6C1-92FA495F9740}" dt="2019-03-29T07:39:47.669" v="69" actId="1076"/>
          <ac:spMkLst>
            <pc:docMk/>
            <pc:sldMk cId="0" sldId="290"/>
            <ac:spMk id="6" creationId="{CE83989E-EFF5-46F4-9B9E-193AE6DE4E8C}"/>
          </ac:spMkLst>
        </pc:spChg>
        <pc:spChg chg="add mod">
          <ac:chgData name="miroslav pajr" userId="264ec00a813f4ebc" providerId="Windows Live" clId="Web-{69F242E6-1CFD-49DD-B6C1-92FA495F9740}" dt="2019-03-29T07:39:47.684" v="70" actId="1076"/>
          <ac:spMkLst>
            <pc:docMk/>
            <pc:sldMk cId="0" sldId="290"/>
            <ac:spMk id="7" creationId="{A2C72C37-E8D4-4DDA-B803-6E424067B2C3}"/>
          </ac:spMkLst>
        </pc:spChg>
        <pc:spChg chg="add mod">
          <ac:chgData name="miroslav pajr" userId="264ec00a813f4ebc" providerId="Windows Live" clId="Web-{69F242E6-1CFD-49DD-B6C1-92FA495F9740}" dt="2019-03-29T07:39:47.700" v="71" actId="1076"/>
          <ac:spMkLst>
            <pc:docMk/>
            <pc:sldMk cId="0" sldId="290"/>
            <ac:spMk id="8" creationId="{194AAA84-12B8-4D7C-9085-E91239B593B0}"/>
          </ac:spMkLst>
        </pc:spChg>
        <pc:spChg chg="add mod">
          <ac:chgData name="miroslav pajr" userId="264ec00a813f4ebc" providerId="Windows Live" clId="Web-{69F242E6-1CFD-49DD-B6C1-92FA495F9740}" dt="2019-03-29T07:39:47.716" v="72" actId="1076"/>
          <ac:spMkLst>
            <pc:docMk/>
            <pc:sldMk cId="0" sldId="290"/>
            <ac:spMk id="9" creationId="{D08CCF98-6C65-453B-A607-277B13C7D66A}"/>
          </ac:spMkLst>
        </pc:spChg>
        <pc:spChg chg="add mod">
          <ac:chgData name="miroslav pajr" userId="264ec00a813f4ebc" providerId="Windows Live" clId="Web-{69F242E6-1CFD-49DD-B6C1-92FA495F9740}" dt="2019-03-29T07:39:47.731" v="73" actId="1076"/>
          <ac:spMkLst>
            <pc:docMk/>
            <pc:sldMk cId="0" sldId="290"/>
            <ac:spMk id="10" creationId="{7515B528-1A0E-44FB-BA0B-B25005B80C83}"/>
          </ac:spMkLst>
        </pc:spChg>
        <pc:spChg chg="add mod">
          <ac:chgData name="miroslav pajr" userId="264ec00a813f4ebc" providerId="Windows Live" clId="Web-{69F242E6-1CFD-49DD-B6C1-92FA495F9740}" dt="2019-03-29T07:39:53.841" v="75" actId="1076"/>
          <ac:spMkLst>
            <pc:docMk/>
            <pc:sldMk cId="0" sldId="290"/>
            <ac:spMk id="11" creationId="{73E00C7B-B6B1-457D-84F6-2A96A0B51CCE}"/>
          </ac:spMkLst>
        </pc:spChg>
      </pc:sldChg>
      <pc:sldChg chg="addSp modSp">
        <pc:chgData name="miroslav pajr" userId="264ec00a813f4ebc" providerId="Windows Live" clId="Web-{69F242E6-1CFD-49DD-B6C1-92FA495F9740}" dt="2019-03-29T07:40:25.122" v="83" actId="1076"/>
        <pc:sldMkLst>
          <pc:docMk/>
          <pc:sldMk cId="0" sldId="291"/>
        </pc:sldMkLst>
        <pc:spChg chg="add mod">
          <ac:chgData name="miroslav pajr" userId="264ec00a813f4ebc" providerId="Windows Live" clId="Web-{69F242E6-1CFD-49DD-B6C1-92FA495F9740}" dt="2019-03-29T07:40:25.122" v="83" actId="1076"/>
          <ac:spMkLst>
            <pc:docMk/>
            <pc:sldMk cId="0" sldId="291"/>
            <ac:spMk id="6" creationId="{CE83989E-EFF5-46F4-9B9E-193AE6DE4E8C}"/>
          </ac:spMkLst>
        </pc:spChg>
        <pc:spChg chg="add mod">
          <ac:chgData name="miroslav pajr" userId="264ec00a813f4ebc" providerId="Windows Live" clId="Web-{69F242E6-1CFD-49DD-B6C1-92FA495F9740}" dt="2019-03-29T07:40:22.247" v="82" actId="1076"/>
          <ac:spMkLst>
            <pc:docMk/>
            <pc:sldMk cId="0" sldId="291"/>
            <ac:spMk id="7" creationId="{A2C72C37-E8D4-4DDA-B803-6E424067B2C3}"/>
          </ac:spMkLst>
        </pc:spChg>
        <pc:spChg chg="add mod">
          <ac:chgData name="miroslav pajr" userId="264ec00a813f4ebc" providerId="Windows Live" clId="Web-{69F242E6-1CFD-49DD-B6C1-92FA495F9740}" dt="2019-03-29T07:40:14.935" v="80" actId="688"/>
          <ac:spMkLst>
            <pc:docMk/>
            <pc:sldMk cId="0" sldId="291"/>
            <ac:spMk id="8" creationId="{194AAA84-12B8-4D7C-9085-E91239B593B0}"/>
          </ac:spMkLst>
        </pc:spChg>
        <pc:spChg chg="add">
          <ac:chgData name="miroslav pajr" userId="264ec00a813f4ebc" providerId="Windows Live" clId="Web-{69F242E6-1CFD-49DD-B6C1-92FA495F9740}" dt="2019-03-29T07:39:56.981" v="76"/>
          <ac:spMkLst>
            <pc:docMk/>
            <pc:sldMk cId="0" sldId="291"/>
            <ac:spMk id="9" creationId="{D08CCF98-6C65-453B-A607-277B13C7D66A}"/>
          </ac:spMkLst>
        </pc:spChg>
        <pc:spChg chg="add mod">
          <ac:chgData name="miroslav pajr" userId="264ec00a813f4ebc" providerId="Windows Live" clId="Web-{69F242E6-1CFD-49DD-B6C1-92FA495F9740}" dt="2019-03-29T07:40:18.325" v="81" actId="1076"/>
          <ac:spMkLst>
            <pc:docMk/>
            <pc:sldMk cId="0" sldId="291"/>
            <ac:spMk id="10" creationId="{7515B528-1A0E-44FB-BA0B-B25005B80C83}"/>
          </ac:spMkLst>
        </pc:spChg>
        <pc:spChg chg="add mod">
          <ac:chgData name="miroslav pajr" userId="264ec00a813f4ebc" providerId="Windows Live" clId="Web-{69F242E6-1CFD-49DD-B6C1-92FA495F9740}" dt="2019-03-29T07:40:04.685" v="77" actId="1076"/>
          <ac:spMkLst>
            <pc:docMk/>
            <pc:sldMk cId="0" sldId="291"/>
            <ac:spMk id="11" creationId="{73E00C7B-B6B1-457D-84F6-2A96A0B51CCE}"/>
          </ac:spMkLst>
        </pc:spChg>
      </pc:sldChg>
      <pc:sldChg chg="addSp modSp">
        <pc:chgData name="miroslav pajr" userId="264ec00a813f4ebc" providerId="Windows Live" clId="Web-{69F242E6-1CFD-49DD-B6C1-92FA495F9740}" dt="2019-03-29T07:40:39.044" v="85" actId="1076"/>
        <pc:sldMkLst>
          <pc:docMk/>
          <pc:sldMk cId="0" sldId="292"/>
        </pc:sldMkLst>
        <pc:spChg chg="add">
          <ac:chgData name="miroslav pajr" userId="264ec00a813f4ebc" providerId="Windows Live" clId="Web-{69F242E6-1CFD-49DD-B6C1-92FA495F9740}" dt="2019-03-29T07:40:29.247" v="84"/>
          <ac:spMkLst>
            <pc:docMk/>
            <pc:sldMk cId="0" sldId="292"/>
            <ac:spMk id="6" creationId="{CE83989E-EFF5-46F4-9B9E-193AE6DE4E8C}"/>
          </ac:spMkLst>
        </pc:spChg>
        <pc:spChg chg="add">
          <ac:chgData name="miroslav pajr" userId="264ec00a813f4ebc" providerId="Windows Live" clId="Web-{69F242E6-1CFD-49DD-B6C1-92FA495F9740}" dt="2019-03-29T07:40:29.247" v="84"/>
          <ac:spMkLst>
            <pc:docMk/>
            <pc:sldMk cId="0" sldId="292"/>
            <ac:spMk id="7" creationId="{A2C72C37-E8D4-4DDA-B803-6E424067B2C3}"/>
          </ac:spMkLst>
        </pc:spChg>
        <pc:spChg chg="add">
          <ac:chgData name="miroslav pajr" userId="264ec00a813f4ebc" providerId="Windows Live" clId="Web-{69F242E6-1CFD-49DD-B6C1-92FA495F9740}" dt="2019-03-29T07:40:29.247" v="84"/>
          <ac:spMkLst>
            <pc:docMk/>
            <pc:sldMk cId="0" sldId="292"/>
            <ac:spMk id="8" creationId="{194AAA84-12B8-4D7C-9085-E91239B593B0}"/>
          </ac:spMkLst>
        </pc:spChg>
        <pc:spChg chg="add mod">
          <ac:chgData name="miroslav pajr" userId="264ec00a813f4ebc" providerId="Windows Live" clId="Web-{69F242E6-1CFD-49DD-B6C1-92FA495F9740}" dt="2019-03-29T07:40:39.044" v="85" actId="1076"/>
          <ac:spMkLst>
            <pc:docMk/>
            <pc:sldMk cId="0" sldId="292"/>
            <ac:spMk id="9" creationId="{D08CCF98-6C65-453B-A607-277B13C7D66A}"/>
          </ac:spMkLst>
        </pc:spChg>
        <pc:spChg chg="add">
          <ac:chgData name="miroslav pajr" userId="264ec00a813f4ebc" providerId="Windows Live" clId="Web-{69F242E6-1CFD-49DD-B6C1-92FA495F9740}" dt="2019-03-29T07:40:29.247" v="84"/>
          <ac:spMkLst>
            <pc:docMk/>
            <pc:sldMk cId="0" sldId="292"/>
            <ac:spMk id="10" creationId="{7515B528-1A0E-44FB-BA0B-B25005B80C83}"/>
          </ac:spMkLst>
        </pc:spChg>
        <pc:spChg chg="add">
          <ac:chgData name="miroslav pajr" userId="264ec00a813f4ebc" providerId="Windows Live" clId="Web-{69F242E6-1CFD-49DD-B6C1-92FA495F9740}" dt="2019-03-29T07:40:29.247" v="84"/>
          <ac:spMkLst>
            <pc:docMk/>
            <pc:sldMk cId="0" sldId="292"/>
            <ac:spMk id="11" creationId="{73E00C7B-B6B1-457D-84F6-2A96A0B51CCE}"/>
          </ac:spMkLst>
        </pc:spChg>
      </pc:sldChg>
    </pc:docChg>
  </pc:docChgLst>
  <pc:docChgLst>
    <pc:chgData name="miroslav pajr" userId="264ec00a813f4ebc" providerId="Windows Live" clId="Web-{E3ACC362-9204-4EB7-AC2D-7E8CBB82D286}"/>
    <pc:docChg chg="addSld delSld modSld">
      <pc:chgData name="miroslav pajr" userId="264ec00a813f4ebc" providerId="Windows Live" clId="Web-{E3ACC362-9204-4EB7-AC2D-7E8CBB82D286}" dt="2019-03-28T23:02:28.642" v="522"/>
      <pc:docMkLst>
        <pc:docMk/>
      </pc:docMkLst>
      <pc:sldChg chg="del">
        <pc:chgData name="miroslav pajr" userId="264ec00a813f4ebc" providerId="Windows Live" clId="Web-{E3ACC362-9204-4EB7-AC2D-7E8CBB82D286}" dt="2019-03-28T20:50:59.269" v="1"/>
        <pc:sldMkLst>
          <pc:docMk/>
          <pc:sldMk cId="0" sldId="257"/>
        </pc:sldMkLst>
      </pc:sldChg>
      <pc:sldChg chg="addSp delSp modSp">
        <pc:chgData name="miroslav pajr" userId="264ec00a813f4ebc" providerId="Windows Live" clId="Web-{E3ACC362-9204-4EB7-AC2D-7E8CBB82D286}" dt="2019-03-28T22:34:20.813" v="14"/>
        <pc:sldMkLst>
          <pc:docMk/>
          <pc:sldMk cId="0" sldId="262"/>
        </pc:sldMkLst>
        <pc:spChg chg="add del mod">
          <ac:chgData name="miroslav pajr" userId="264ec00a813f4ebc" providerId="Windows Live" clId="Web-{E3ACC362-9204-4EB7-AC2D-7E8CBB82D286}" dt="2019-03-28T22:34:20.813" v="14"/>
          <ac:spMkLst>
            <pc:docMk/>
            <pc:sldMk cId="0" sldId="262"/>
            <ac:spMk id="3" creationId="{595C2673-02FB-494E-8E3B-CE2F2B9DEBE2}"/>
          </ac:spMkLst>
        </pc:spChg>
        <pc:spChg chg="add">
          <ac:chgData name="miroslav pajr" userId="264ec00a813f4ebc" providerId="Windows Live" clId="Web-{E3ACC362-9204-4EB7-AC2D-7E8CBB82D286}" dt="2019-03-28T22:33:46.390" v="2"/>
          <ac:spMkLst>
            <pc:docMk/>
            <pc:sldMk cId="0" sldId="262"/>
            <ac:spMk id="6" creationId="{B7224613-1CD4-409D-ACE2-31B2952422CD}"/>
          </ac:spMkLst>
        </pc:spChg>
        <pc:spChg chg="add mod">
          <ac:chgData name="miroslav pajr" userId="264ec00a813f4ebc" providerId="Windows Live" clId="Web-{E3ACC362-9204-4EB7-AC2D-7E8CBB82D286}" dt="2019-03-28T22:34:14.657" v="12" actId="1076"/>
          <ac:spMkLst>
            <pc:docMk/>
            <pc:sldMk cId="0" sldId="262"/>
            <ac:spMk id="7" creationId="{65EF55AA-AF56-49B6-8ED3-3AAE7F16C6F6}"/>
          </ac:spMkLst>
        </pc:spChg>
        <pc:spChg chg="del">
          <ac:chgData name="miroslav pajr" userId="264ec00a813f4ebc" providerId="Windows Live" clId="Web-{E3ACC362-9204-4EB7-AC2D-7E8CBB82D286}" dt="2019-03-28T22:34:17.375" v="13"/>
          <ac:spMkLst>
            <pc:docMk/>
            <pc:sldMk cId="0" sldId="262"/>
            <ac:spMk id="9220" creationId="{11C64414-A1CD-4933-80B7-7D08149A74B6}"/>
          </ac:spMkLst>
        </pc:spChg>
      </pc:sldChg>
      <pc:sldChg chg="addSp delSp modSp">
        <pc:chgData name="miroslav pajr" userId="264ec00a813f4ebc" providerId="Windows Live" clId="Web-{E3ACC362-9204-4EB7-AC2D-7E8CBB82D286}" dt="2019-03-28T22:35:58.362" v="33" actId="14100"/>
        <pc:sldMkLst>
          <pc:docMk/>
          <pc:sldMk cId="0" sldId="263"/>
        </pc:sldMkLst>
        <pc:spChg chg="add del mod">
          <ac:chgData name="miroslav pajr" userId="264ec00a813f4ebc" providerId="Windows Live" clId="Web-{E3ACC362-9204-4EB7-AC2D-7E8CBB82D286}" dt="2019-03-28T22:35:12.142" v="17"/>
          <ac:spMkLst>
            <pc:docMk/>
            <pc:sldMk cId="0" sldId="263"/>
            <ac:spMk id="2" creationId="{DB9B7554-E9F4-423B-BB29-1829CC7F7797}"/>
          </ac:spMkLst>
        </pc:spChg>
        <pc:spChg chg="add mod">
          <ac:chgData name="miroslav pajr" userId="264ec00a813f4ebc" providerId="Windows Live" clId="Web-{E3ACC362-9204-4EB7-AC2D-7E8CBB82D286}" dt="2019-03-28T22:35:58.362" v="33" actId="14100"/>
          <ac:spMkLst>
            <pc:docMk/>
            <pc:sldMk cId="0" sldId="263"/>
            <ac:spMk id="3" creationId="{F241C77B-5264-4154-885C-CBC89A8EAFDD}"/>
          </ac:spMkLst>
        </pc:spChg>
        <pc:spChg chg="add mod">
          <ac:chgData name="miroslav pajr" userId="264ec00a813f4ebc" providerId="Windows Live" clId="Web-{E3ACC362-9204-4EB7-AC2D-7E8CBB82D286}" dt="2019-03-28T22:35:40.736" v="29" actId="14100"/>
          <ac:spMkLst>
            <pc:docMk/>
            <pc:sldMk cId="0" sldId="263"/>
            <ac:spMk id="4" creationId="{5CEA6C12-6876-4D04-B659-35D3A4606F40}"/>
          </ac:spMkLst>
        </pc:spChg>
        <pc:spChg chg="add del mod">
          <ac:chgData name="miroslav pajr" userId="264ec00a813f4ebc" providerId="Windows Live" clId="Web-{E3ACC362-9204-4EB7-AC2D-7E8CBB82D286}" dt="2019-03-28T22:35:46.408" v="31"/>
          <ac:spMkLst>
            <pc:docMk/>
            <pc:sldMk cId="0" sldId="263"/>
            <ac:spMk id="9" creationId="{D01A91B5-2CB7-4707-BD97-0A5FC07D671D}"/>
          </ac:spMkLst>
        </pc:spChg>
        <pc:spChg chg="del">
          <ac:chgData name="miroslav pajr" userId="264ec00a813f4ebc" providerId="Windows Live" clId="Web-{E3ACC362-9204-4EB7-AC2D-7E8CBB82D286}" dt="2019-03-28T22:35:44.705" v="30"/>
          <ac:spMkLst>
            <pc:docMk/>
            <pc:sldMk cId="0" sldId="263"/>
            <ac:spMk id="10244" creationId="{2D509CEE-33DE-4AD7-BDFA-3E9B5C657B5A}"/>
          </ac:spMkLst>
        </pc:spChg>
        <pc:spChg chg="mod">
          <ac:chgData name="miroslav pajr" userId="264ec00a813f4ebc" providerId="Windows Live" clId="Web-{E3ACC362-9204-4EB7-AC2D-7E8CBB82D286}" dt="2019-03-28T22:35:51.346" v="32" actId="1076"/>
          <ac:spMkLst>
            <pc:docMk/>
            <pc:sldMk cId="0" sldId="263"/>
            <ac:spMk id="18435" creationId="{B57E118E-BBF7-4E7C-B1C9-A9548C34C101}"/>
          </ac:spMkLst>
        </pc:spChg>
      </pc:sldChg>
      <pc:sldChg chg="addSp delSp modSp">
        <pc:chgData name="miroslav pajr" userId="264ec00a813f4ebc" providerId="Windows Live" clId="Web-{E3ACC362-9204-4EB7-AC2D-7E8CBB82D286}" dt="2019-03-28T22:37:46.989" v="67" actId="1076"/>
        <pc:sldMkLst>
          <pc:docMk/>
          <pc:sldMk cId="0" sldId="264"/>
        </pc:sldMkLst>
        <pc:spChg chg="add mod">
          <ac:chgData name="miroslav pajr" userId="264ec00a813f4ebc" providerId="Windows Live" clId="Web-{E3ACC362-9204-4EB7-AC2D-7E8CBB82D286}" dt="2019-03-28T22:37:35.551" v="64" actId="14100"/>
          <ac:spMkLst>
            <pc:docMk/>
            <pc:sldMk cId="0" sldId="264"/>
            <ac:spMk id="2" creationId="{593BEC3B-F0D2-41DB-97CB-251D9A9F6E43}"/>
          </ac:spMkLst>
        </pc:spChg>
        <pc:spChg chg="add mod">
          <ac:chgData name="miroslav pajr" userId="264ec00a813f4ebc" providerId="Windows Live" clId="Web-{E3ACC362-9204-4EB7-AC2D-7E8CBB82D286}" dt="2019-03-28T22:37:35.567" v="65" actId="14100"/>
          <ac:spMkLst>
            <pc:docMk/>
            <pc:sldMk cId="0" sldId="264"/>
            <ac:spMk id="3" creationId="{8C476111-2833-4730-B4FC-45AD2431DF71}"/>
          </ac:spMkLst>
        </pc:spChg>
        <pc:spChg chg="add del mod">
          <ac:chgData name="miroslav pajr" userId="264ec00a813f4ebc" providerId="Windows Live" clId="Web-{E3ACC362-9204-4EB7-AC2D-7E8CBB82D286}" dt="2019-03-28T22:37:19.629" v="61"/>
          <ac:spMkLst>
            <pc:docMk/>
            <pc:sldMk cId="0" sldId="264"/>
            <ac:spMk id="8" creationId="{3D0F4D4B-F02E-4C12-9F18-1AC00C3A9FC4}"/>
          </ac:spMkLst>
        </pc:spChg>
        <pc:spChg chg="del">
          <ac:chgData name="miroslav pajr" userId="264ec00a813f4ebc" providerId="Windows Live" clId="Web-{E3ACC362-9204-4EB7-AC2D-7E8CBB82D286}" dt="2019-03-28T22:37:17.520" v="60"/>
          <ac:spMkLst>
            <pc:docMk/>
            <pc:sldMk cId="0" sldId="264"/>
            <ac:spMk id="11267" creationId="{FB2F87F1-8BCB-4A81-B778-3DD1004944CC}"/>
          </ac:spMkLst>
        </pc:spChg>
        <pc:spChg chg="mod">
          <ac:chgData name="miroslav pajr" userId="264ec00a813f4ebc" providerId="Windows Live" clId="Web-{E3ACC362-9204-4EB7-AC2D-7E8CBB82D286}" dt="2019-03-28T22:37:46.989" v="67" actId="1076"/>
          <ac:spMkLst>
            <pc:docMk/>
            <pc:sldMk cId="0" sldId="264"/>
            <ac:spMk id="19459" creationId="{FD65C4DC-6D28-45E4-AF71-EE6FC2D5CB46}"/>
          </ac:spMkLst>
        </pc:spChg>
      </pc:sldChg>
      <pc:sldChg chg="addSp delSp modSp">
        <pc:chgData name="miroslav pajr" userId="264ec00a813f4ebc" providerId="Windows Live" clId="Web-{E3ACC362-9204-4EB7-AC2D-7E8CBB82D286}" dt="2019-03-28T22:38:46.677" v="96" actId="14100"/>
        <pc:sldMkLst>
          <pc:docMk/>
          <pc:sldMk cId="0" sldId="265"/>
        </pc:sldMkLst>
        <pc:spChg chg="add mod">
          <ac:chgData name="miroslav pajr" userId="264ec00a813f4ebc" providerId="Windows Live" clId="Web-{E3ACC362-9204-4EB7-AC2D-7E8CBB82D286}" dt="2019-03-28T22:38:46.677" v="96" actId="14100"/>
          <ac:spMkLst>
            <pc:docMk/>
            <pc:sldMk cId="0" sldId="265"/>
            <ac:spMk id="2" creationId="{AA89D68C-24CA-49BE-9CEA-9CCFEB0FB74A}"/>
          </ac:spMkLst>
        </pc:spChg>
        <pc:spChg chg="add mod">
          <ac:chgData name="miroslav pajr" userId="264ec00a813f4ebc" providerId="Windows Live" clId="Web-{E3ACC362-9204-4EB7-AC2D-7E8CBB82D286}" dt="2019-03-28T22:38:30.099" v="90" actId="14100"/>
          <ac:spMkLst>
            <pc:docMk/>
            <pc:sldMk cId="0" sldId="265"/>
            <ac:spMk id="3" creationId="{8D9092A9-FF7F-4853-8C74-66AF5FCE9DBC}"/>
          </ac:spMkLst>
        </pc:spChg>
        <pc:spChg chg="add del mod">
          <ac:chgData name="miroslav pajr" userId="264ec00a813f4ebc" providerId="Windows Live" clId="Web-{E3ACC362-9204-4EB7-AC2D-7E8CBB82D286}" dt="2019-03-28T22:38:36.224" v="93"/>
          <ac:spMkLst>
            <pc:docMk/>
            <pc:sldMk cId="0" sldId="265"/>
            <ac:spMk id="8" creationId="{65C78FA0-8CC8-45E1-A6E9-637330BAEF2F}"/>
          </ac:spMkLst>
        </pc:spChg>
        <pc:spChg chg="del mod">
          <ac:chgData name="miroslav pajr" userId="264ec00a813f4ebc" providerId="Windows Live" clId="Web-{E3ACC362-9204-4EB7-AC2D-7E8CBB82D286}" dt="2019-03-28T22:38:33.974" v="92"/>
          <ac:spMkLst>
            <pc:docMk/>
            <pc:sldMk cId="0" sldId="265"/>
            <ac:spMk id="12292" creationId="{052F7D95-F897-48B0-9604-ADEAB8EF5895}"/>
          </ac:spMkLst>
        </pc:spChg>
        <pc:spChg chg="mod">
          <ac:chgData name="miroslav pajr" userId="264ec00a813f4ebc" providerId="Windows Live" clId="Web-{E3ACC362-9204-4EB7-AC2D-7E8CBB82D286}" dt="2019-03-28T22:38:43.771" v="95" actId="14100"/>
          <ac:spMkLst>
            <pc:docMk/>
            <pc:sldMk cId="0" sldId="265"/>
            <ac:spMk id="20483" creationId="{28701FA1-43D8-410C-8FC1-4E58197A0BC1}"/>
          </ac:spMkLst>
        </pc:spChg>
      </pc:sldChg>
      <pc:sldChg chg="addSp delSp modSp">
        <pc:chgData name="miroslav pajr" userId="264ec00a813f4ebc" providerId="Windows Live" clId="Web-{E3ACC362-9204-4EB7-AC2D-7E8CBB82D286}" dt="2019-03-28T23:02:28.642" v="522"/>
        <pc:sldMkLst>
          <pc:docMk/>
          <pc:sldMk cId="0" sldId="266"/>
        </pc:sldMkLst>
        <pc:spChg chg="add">
          <ac:chgData name="miroslav pajr" userId="264ec00a813f4ebc" providerId="Windows Live" clId="Web-{E3ACC362-9204-4EB7-AC2D-7E8CBB82D286}" dt="2019-03-28T23:01:50.267" v="504"/>
          <ac:spMkLst>
            <pc:docMk/>
            <pc:sldMk cId="0" sldId="266"/>
            <ac:spMk id="2" creationId="{0BD458E9-4AB8-49A8-A895-8B13A9B809C8}"/>
          </ac:spMkLst>
        </pc:spChg>
        <pc:spChg chg="add mod">
          <ac:chgData name="miroslav pajr" userId="264ec00a813f4ebc" providerId="Windows Live" clId="Web-{E3ACC362-9204-4EB7-AC2D-7E8CBB82D286}" dt="2019-03-28T23:02:16.455" v="520" actId="14100"/>
          <ac:spMkLst>
            <pc:docMk/>
            <pc:sldMk cId="0" sldId="266"/>
            <ac:spMk id="3" creationId="{213F0A04-3DF1-45F7-BB19-C3272AE71648}"/>
          </ac:spMkLst>
        </pc:spChg>
        <pc:spChg chg="add del mod">
          <ac:chgData name="miroslav pajr" userId="264ec00a813f4ebc" providerId="Windows Live" clId="Web-{E3ACC362-9204-4EB7-AC2D-7E8CBB82D286}" dt="2019-03-28T23:02:28.642" v="522"/>
          <ac:spMkLst>
            <pc:docMk/>
            <pc:sldMk cId="0" sldId="266"/>
            <ac:spMk id="5" creationId="{CA17DBC6-6AAB-4C12-850F-DCBDADC0A6CD}"/>
          </ac:spMkLst>
        </pc:spChg>
        <pc:spChg chg="del">
          <ac:chgData name="miroslav pajr" userId="264ec00a813f4ebc" providerId="Windows Live" clId="Web-{E3ACC362-9204-4EB7-AC2D-7E8CBB82D286}" dt="2019-03-28T23:02:22.908" v="521"/>
          <ac:spMkLst>
            <pc:docMk/>
            <pc:sldMk cId="0" sldId="266"/>
            <ac:spMk id="13316" creationId="{D4C77A30-74DB-48DD-9541-8ABB0AD07E48}"/>
          </ac:spMkLst>
        </pc:spChg>
      </pc:sldChg>
      <pc:sldChg chg="addSp delSp modSp">
        <pc:chgData name="miroslav pajr" userId="264ec00a813f4ebc" providerId="Windows Live" clId="Web-{E3ACC362-9204-4EB7-AC2D-7E8CBB82D286}" dt="2019-03-28T23:01:36.831" v="503" actId="1076"/>
        <pc:sldMkLst>
          <pc:docMk/>
          <pc:sldMk cId="0" sldId="267"/>
        </pc:sldMkLst>
        <pc:spChg chg="add">
          <ac:chgData name="miroslav pajr" userId="264ec00a813f4ebc" providerId="Windows Live" clId="Web-{E3ACC362-9204-4EB7-AC2D-7E8CBB82D286}" dt="2019-03-28T23:01:15.938" v="491"/>
          <ac:spMkLst>
            <pc:docMk/>
            <pc:sldMk cId="0" sldId="267"/>
            <ac:spMk id="2" creationId="{AB36B36B-AD7A-4BC8-8074-D3DFA57BA7EB}"/>
          </ac:spMkLst>
        </pc:spChg>
        <pc:spChg chg="add mod">
          <ac:chgData name="miroslav pajr" userId="264ec00a813f4ebc" providerId="Windows Live" clId="Web-{E3ACC362-9204-4EB7-AC2D-7E8CBB82D286}" dt="2019-03-28T23:01:28.485" v="500" actId="14100"/>
          <ac:spMkLst>
            <pc:docMk/>
            <pc:sldMk cId="0" sldId="267"/>
            <ac:spMk id="3" creationId="{88EF9711-123F-4D4D-B940-A3FF7A33F904}"/>
          </ac:spMkLst>
        </pc:spChg>
        <pc:spChg chg="add del mod">
          <ac:chgData name="miroslav pajr" userId="264ec00a813f4ebc" providerId="Windows Live" clId="Web-{E3ACC362-9204-4EB7-AC2D-7E8CBB82D286}" dt="2019-03-28T23:01:33.188" v="502"/>
          <ac:spMkLst>
            <pc:docMk/>
            <pc:sldMk cId="0" sldId="267"/>
            <ac:spMk id="8" creationId="{01CC1602-7AC4-4B80-903B-7447EED2AC53}"/>
          </ac:spMkLst>
        </pc:spChg>
        <pc:spChg chg="del">
          <ac:chgData name="miroslav pajr" userId="264ec00a813f4ebc" providerId="Windows Live" clId="Web-{E3ACC362-9204-4EB7-AC2D-7E8CBB82D286}" dt="2019-03-28T23:01:30.219" v="501"/>
          <ac:spMkLst>
            <pc:docMk/>
            <pc:sldMk cId="0" sldId="267"/>
            <ac:spMk id="14340" creationId="{2D2B237A-B5ED-4864-B544-3B2658914512}"/>
          </ac:spMkLst>
        </pc:spChg>
        <pc:spChg chg="mod">
          <ac:chgData name="miroslav pajr" userId="264ec00a813f4ebc" providerId="Windows Live" clId="Web-{E3ACC362-9204-4EB7-AC2D-7E8CBB82D286}" dt="2019-03-28T23:01:36.831" v="503" actId="1076"/>
          <ac:spMkLst>
            <pc:docMk/>
            <pc:sldMk cId="0" sldId="267"/>
            <ac:spMk id="25603" creationId="{16722A0B-3B54-4E96-BCF6-59A0320DBF3E}"/>
          </ac:spMkLst>
        </pc:spChg>
      </pc:sldChg>
      <pc:sldChg chg="addSp delSp modSp">
        <pc:chgData name="miroslav pajr" userId="264ec00a813f4ebc" providerId="Windows Live" clId="Web-{E3ACC362-9204-4EB7-AC2D-7E8CBB82D286}" dt="2019-03-28T22:59:19.279" v="490"/>
        <pc:sldMkLst>
          <pc:docMk/>
          <pc:sldMk cId="0" sldId="268"/>
        </pc:sldMkLst>
        <pc:spChg chg="add del mod">
          <ac:chgData name="miroslav pajr" userId="264ec00a813f4ebc" providerId="Windows Live" clId="Web-{E3ACC362-9204-4EB7-AC2D-7E8CBB82D286}" dt="2019-03-28T22:58:31.356" v="478"/>
          <ac:spMkLst>
            <pc:docMk/>
            <pc:sldMk cId="0" sldId="268"/>
            <ac:spMk id="2" creationId="{49B6C4F5-4302-4DCB-819D-659E6EE5B62F}"/>
          </ac:spMkLst>
        </pc:spChg>
        <pc:spChg chg="add">
          <ac:chgData name="miroslav pajr" userId="264ec00a813f4ebc" providerId="Windows Live" clId="Web-{E3ACC362-9204-4EB7-AC2D-7E8CBB82D286}" dt="2019-03-28T22:58:57.451" v="481"/>
          <ac:spMkLst>
            <pc:docMk/>
            <pc:sldMk cId="0" sldId="268"/>
            <ac:spMk id="3" creationId="{266951DC-C73C-4FFE-B08B-C10BE37D9BC0}"/>
          </ac:spMkLst>
        </pc:spChg>
        <pc:spChg chg="add mod">
          <ac:chgData name="miroslav pajr" userId="264ec00a813f4ebc" providerId="Windows Live" clId="Web-{E3ACC362-9204-4EB7-AC2D-7E8CBB82D286}" dt="2019-03-28T22:59:09.842" v="488" actId="14100"/>
          <ac:spMkLst>
            <pc:docMk/>
            <pc:sldMk cId="0" sldId="268"/>
            <ac:spMk id="4" creationId="{F877C6CF-3CB0-4D45-94CF-45F979D472FC}"/>
          </ac:spMkLst>
        </pc:spChg>
        <pc:spChg chg="add del mod">
          <ac:chgData name="miroslav pajr" userId="264ec00a813f4ebc" providerId="Windows Live" clId="Web-{E3ACC362-9204-4EB7-AC2D-7E8CBB82D286}" dt="2019-03-28T22:59:19.279" v="490"/>
          <ac:spMkLst>
            <pc:docMk/>
            <pc:sldMk cId="0" sldId="268"/>
            <ac:spMk id="9" creationId="{8EDDE380-F9E4-49E5-A87B-61119E19118B}"/>
          </ac:spMkLst>
        </pc:spChg>
        <pc:spChg chg="del">
          <ac:chgData name="miroslav pajr" userId="264ec00a813f4ebc" providerId="Windows Live" clId="Web-{E3ACC362-9204-4EB7-AC2D-7E8CBB82D286}" dt="2019-03-28T22:59:16.045" v="489"/>
          <ac:spMkLst>
            <pc:docMk/>
            <pc:sldMk cId="0" sldId="268"/>
            <ac:spMk id="26626" creationId="{5B0BDD79-04E1-4285-B94E-3E224D288D92}"/>
          </ac:spMkLst>
        </pc:spChg>
      </pc:sldChg>
      <pc:sldChg chg="addSp delSp modSp">
        <pc:chgData name="miroslav pajr" userId="264ec00a813f4ebc" providerId="Windows Live" clId="Web-{E3ACC362-9204-4EB7-AC2D-7E8CBB82D286}" dt="2019-03-28T22:58:21.966" v="475" actId="14100"/>
        <pc:sldMkLst>
          <pc:docMk/>
          <pc:sldMk cId="0" sldId="269"/>
        </pc:sldMkLst>
        <pc:spChg chg="add del mod">
          <ac:chgData name="miroslav pajr" userId="264ec00a813f4ebc" providerId="Windows Live" clId="Web-{E3ACC362-9204-4EB7-AC2D-7E8CBB82D286}" dt="2019-03-28T22:56:39.448" v="439"/>
          <ac:spMkLst>
            <pc:docMk/>
            <pc:sldMk cId="0" sldId="269"/>
            <ac:spMk id="2" creationId="{A53F1936-A546-410E-B083-2C915E78EA71}"/>
          </ac:spMkLst>
        </pc:spChg>
        <pc:spChg chg="add mod">
          <ac:chgData name="miroslav pajr" userId="264ec00a813f4ebc" providerId="Windows Live" clId="Web-{E3ACC362-9204-4EB7-AC2D-7E8CBB82D286}" dt="2019-03-28T22:58:21.966" v="475" actId="14100"/>
          <ac:spMkLst>
            <pc:docMk/>
            <pc:sldMk cId="0" sldId="269"/>
            <ac:spMk id="3" creationId="{7F8C5EB3-CFC2-492E-9513-4DA95C860E42}"/>
          </ac:spMkLst>
        </pc:spChg>
        <pc:spChg chg="add mod">
          <ac:chgData name="miroslav pajr" userId="264ec00a813f4ebc" providerId="Windows Live" clId="Web-{E3ACC362-9204-4EB7-AC2D-7E8CBB82D286}" dt="2019-03-28T22:58:09.075" v="472" actId="1076"/>
          <ac:spMkLst>
            <pc:docMk/>
            <pc:sldMk cId="0" sldId="269"/>
            <ac:spMk id="4" creationId="{DA1C5079-A82D-4306-B5E8-628C0DF33653}"/>
          </ac:spMkLst>
        </pc:spChg>
        <pc:spChg chg="add del mod">
          <ac:chgData name="miroslav pajr" userId="264ec00a813f4ebc" providerId="Windows Live" clId="Web-{E3ACC362-9204-4EB7-AC2D-7E8CBB82D286}" dt="2019-03-28T22:58:16.966" v="474"/>
          <ac:spMkLst>
            <pc:docMk/>
            <pc:sldMk cId="0" sldId="269"/>
            <ac:spMk id="6" creationId="{0C9FDE01-F962-41DF-AE0F-D9F8D6AE7786}"/>
          </ac:spMkLst>
        </pc:spChg>
        <pc:spChg chg="del">
          <ac:chgData name="miroslav pajr" userId="264ec00a813f4ebc" providerId="Windows Live" clId="Web-{E3ACC362-9204-4EB7-AC2D-7E8CBB82D286}" dt="2019-03-28T22:58:14.591" v="473"/>
          <ac:spMkLst>
            <pc:docMk/>
            <pc:sldMk cId="0" sldId="269"/>
            <ac:spMk id="16386" creationId="{84A3DEFC-CC1C-419A-A316-7B41FCD225DC}"/>
          </ac:spMkLst>
        </pc:spChg>
      </pc:sldChg>
      <pc:sldChg chg="addSp delSp modSp">
        <pc:chgData name="miroslav pajr" userId="264ec00a813f4ebc" providerId="Windows Live" clId="Web-{E3ACC362-9204-4EB7-AC2D-7E8CBB82D286}" dt="2019-03-28T22:58:47.794" v="480" actId="14100"/>
        <pc:sldMkLst>
          <pc:docMk/>
          <pc:sldMk cId="0" sldId="270"/>
        </pc:sldMkLst>
        <pc:spChg chg="add mod">
          <ac:chgData name="miroslav pajr" userId="264ec00a813f4ebc" providerId="Windows Live" clId="Web-{E3ACC362-9204-4EB7-AC2D-7E8CBB82D286}" dt="2019-03-28T22:58:47.794" v="480" actId="14100"/>
          <ac:spMkLst>
            <pc:docMk/>
            <pc:sldMk cId="0" sldId="270"/>
            <ac:spMk id="2" creationId="{3EEAC27B-7258-41F6-99ED-7A40F387C0C9}"/>
          </ac:spMkLst>
        </pc:spChg>
        <pc:spChg chg="add mod">
          <ac:chgData name="miroslav pajr" userId="264ec00a813f4ebc" providerId="Windows Live" clId="Web-{E3ACC362-9204-4EB7-AC2D-7E8CBB82D286}" dt="2019-03-28T22:56:09.120" v="432" actId="14100"/>
          <ac:spMkLst>
            <pc:docMk/>
            <pc:sldMk cId="0" sldId="270"/>
            <ac:spMk id="3" creationId="{5E2D1409-7CD2-4F01-AA46-504B5048237E}"/>
          </ac:spMkLst>
        </pc:spChg>
        <pc:spChg chg="add del mod">
          <ac:chgData name="miroslav pajr" userId="264ec00a813f4ebc" providerId="Windows Live" clId="Web-{E3ACC362-9204-4EB7-AC2D-7E8CBB82D286}" dt="2019-03-28T22:56:16.182" v="434"/>
          <ac:spMkLst>
            <pc:docMk/>
            <pc:sldMk cId="0" sldId="270"/>
            <ac:spMk id="8" creationId="{849A8C3D-02F8-4E2F-86B4-0FE21C216016}"/>
          </ac:spMkLst>
        </pc:spChg>
        <pc:spChg chg="del">
          <ac:chgData name="miroslav pajr" userId="264ec00a813f4ebc" providerId="Windows Live" clId="Web-{E3ACC362-9204-4EB7-AC2D-7E8CBB82D286}" dt="2019-03-28T22:56:13.948" v="433"/>
          <ac:spMkLst>
            <pc:docMk/>
            <pc:sldMk cId="0" sldId="270"/>
            <ac:spMk id="17412" creationId="{6EF75EAF-375C-48EF-905F-E5B70B73732A}"/>
          </ac:spMkLst>
        </pc:spChg>
        <pc:spChg chg="mod">
          <ac:chgData name="miroslav pajr" userId="264ec00a813f4ebc" providerId="Windows Live" clId="Web-{E3ACC362-9204-4EB7-AC2D-7E8CBB82D286}" dt="2019-03-28T22:58:43.888" v="479" actId="1076"/>
          <ac:spMkLst>
            <pc:docMk/>
            <pc:sldMk cId="0" sldId="270"/>
            <ac:spMk id="31747" creationId="{A3AD7664-D12E-4343-9593-09380778D2A7}"/>
          </ac:spMkLst>
        </pc:spChg>
      </pc:sldChg>
      <pc:sldChg chg="addSp delSp modSp">
        <pc:chgData name="miroslav pajr" userId="264ec00a813f4ebc" providerId="Windows Live" clId="Web-{E3ACC362-9204-4EB7-AC2D-7E8CBB82D286}" dt="2019-03-28T22:53:33.960" v="419" actId="14100"/>
        <pc:sldMkLst>
          <pc:docMk/>
          <pc:sldMk cId="0" sldId="271"/>
        </pc:sldMkLst>
        <pc:spChg chg="add">
          <ac:chgData name="miroslav pajr" userId="264ec00a813f4ebc" providerId="Windows Live" clId="Web-{E3ACC362-9204-4EB7-AC2D-7E8CBB82D286}" dt="2019-03-28T22:52:45.459" v="374"/>
          <ac:spMkLst>
            <pc:docMk/>
            <pc:sldMk cId="0" sldId="271"/>
            <ac:spMk id="2" creationId="{40F92810-782D-4913-8060-A7C5A183A2C5}"/>
          </ac:spMkLst>
        </pc:spChg>
        <pc:spChg chg="add mod">
          <ac:chgData name="miroslav pajr" userId="264ec00a813f4ebc" providerId="Windows Live" clId="Web-{E3ACC362-9204-4EB7-AC2D-7E8CBB82D286}" dt="2019-03-28T22:53:11.788" v="413" actId="20577"/>
          <ac:spMkLst>
            <pc:docMk/>
            <pc:sldMk cId="0" sldId="271"/>
            <ac:spMk id="3" creationId="{B2C63896-62C2-4BC7-B316-29780274CD0D}"/>
          </ac:spMkLst>
        </pc:spChg>
        <pc:spChg chg="add del mod">
          <ac:chgData name="miroslav pajr" userId="264ec00a813f4ebc" providerId="Windows Live" clId="Web-{E3ACC362-9204-4EB7-AC2D-7E8CBB82D286}" dt="2019-03-28T22:53:22.444" v="417"/>
          <ac:spMkLst>
            <pc:docMk/>
            <pc:sldMk cId="0" sldId="271"/>
            <ac:spMk id="8" creationId="{D50A23CE-318A-45B8-8206-B2CBDA11B1DD}"/>
          </ac:spMkLst>
        </pc:spChg>
        <pc:spChg chg="del mod">
          <ac:chgData name="miroslav pajr" userId="264ec00a813f4ebc" providerId="Windows Live" clId="Web-{E3ACC362-9204-4EB7-AC2D-7E8CBB82D286}" dt="2019-03-28T22:53:19.147" v="416"/>
          <ac:spMkLst>
            <pc:docMk/>
            <pc:sldMk cId="0" sldId="271"/>
            <ac:spMk id="18436" creationId="{F23286FB-F468-417F-8165-390B2CB77A6B}"/>
          </ac:spMkLst>
        </pc:spChg>
        <pc:spChg chg="mod">
          <ac:chgData name="miroslav pajr" userId="264ec00a813f4ebc" providerId="Windows Live" clId="Web-{E3ACC362-9204-4EB7-AC2D-7E8CBB82D286}" dt="2019-03-28T22:53:33.960" v="419" actId="14100"/>
          <ac:spMkLst>
            <pc:docMk/>
            <pc:sldMk cId="0" sldId="271"/>
            <ac:spMk id="32771" creationId="{C0B8E2B9-3D27-4EDD-99F6-283539ACE785}"/>
          </ac:spMkLst>
        </pc:spChg>
      </pc:sldChg>
      <pc:sldChg chg="addSp delSp modSp">
        <pc:chgData name="miroslav pajr" userId="264ec00a813f4ebc" providerId="Windows Live" clId="Web-{E3ACC362-9204-4EB7-AC2D-7E8CBB82D286}" dt="2019-03-28T22:50:08.037" v="262" actId="14100"/>
        <pc:sldMkLst>
          <pc:docMk/>
          <pc:sldMk cId="0" sldId="273"/>
        </pc:sldMkLst>
        <pc:spChg chg="add mod">
          <ac:chgData name="miroslav pajr" userId="264ec00a813f4ebc" providerId="Windows Live" clId="Web-{E3ACC362-9204-4EB7-AC2D-7E8CBB82D286}" dt="2019-03-28T22:50:08.037" v="262" actId="14100"/>
          <ac:spMkLst>
            <pc:docMk/>
            <pc:sldMk cId="0" sldId="273"/>
            <ac:spMk id="2" creationId="{2F7C6E0C-19C2-44C1-9FD7-3F074A93268A}"/>
          </ac:spMkLst>
        </pc:spChg>
        <pc:spChg chg="add mod">
          <ac:chgData name="miroslav pajr" userId="264ec00a813f4ebc" providerId="Windows Live" clId="Web-{E3ACC362-9204-4EB7-AC2D-7E8CBB82D286}" dt="2019-03-28T22:49:47.721" v="258" actId="14100"/>
          <ac:spMkLst>
            <pc:docMk/>
            <pc:sldMk cId="0" sldId="273"/>
            <ac:spMk id="3" creationId="{16CE60A4-91FA-4B0A-95A5-CD8BDD56518C}"/>
          </ac:spMkLst>
        </pc:spChg>
        <pc:spChg chg="add del mod">
          <ac:chgData name="miroslav pajr" userId="264ec00a813f4ebc" providerId="Windows Live" clId="Web-{E3ACC362-9204-4EB7-AC2D-7E8CBB82D286}" dt="2019-03-28T22:49:53.581" v="260"/>
          <ac:spMkLst>
            <pc:docMk/>
            <pc:sldMk cId="0" sldId="273"/>
            <ac:spMk id="7" creationId="{14541C0A-B35A-4FDE-8279-D8090889E910}"/>
          </ac:spMkLst>
        </pc:spChg>
        <pc:spChg chg="del">
          <ac:chgData name="miroslav pajr" userId="264ec00a813f4ebc" providerId="Windows Live" clId="Web-{E3ACC362-9204-4EB7-AC2D-7E8CBB82D286}" dt="2019-03-28T22:49:51.269" v="259"/>
          <ac:spMkLst>
            <pc:docMk/>
            <pc:sldMk cId="0" sldId="273"/>
            <ac:spMk id="34818" creationId="{5DC5B00A-D0DE-4CD3-BC65-4AFE39F9F310}"/>
          </ac:spMkLst>
        </pc:spChg>
        <pc:spChg chg="mod">
          <ac:chgData name="miroslav pajr" userId="264ec00a813f4ebc" providerId="Windows Live" clId="Web-{E3ACC362-9204-4EB7-AC2D-7E8CBB82D286}" dt="2019-03-28T22:50:03.550" v="261" actId="1076"/>
          <ac:spMkLst>
            <pc:docMk/>
            <pc:sldMk cId="0" sldId="273"/>
            <ac:spMk id="34819" creationId="{3C7B9944-E270-4D43-B539-9023075788D8}"/>
          </ac:spMkLst>
        </pc:spChg>
      </pc:sldChg>
      <pc:sldChg chg="addSp delSp modSp">
        <pc:chgData name="miroslav pajr" userId="264ec00a813f4ebc" providerId="Windows Live" clId="Web-{E3ACC362-9204-4EB7-AC2D-7E8CBB82D286}" dt="2019-03-28T22:49:22.127" v="250" actId="14100"/>
        <pc:sldMkLst>
          <pc:docMk/>
          <pc:sldMk cId="0" sldId="274"/>
        </pc:sldMkLst>
        <pc:spChg chg="add mod">
          <ac:chgData name="miroslav pajr" userId="264ec00a813f4ebc" providerId="Windows Live" clId="Web-{E3ACC362-9204-4EB7-AC2D-7E8CBB82D286}" dt="2019-03-28T22:49:22.127" v="250" actId="14100"/>
          <ac:spMkLst>
            <pc:docMk/>
            <pc:sldMk cId="0" sldId="274"/>
            <ac:spMk id="2" creationId="{2773E12C-17C6-4CD2-809B-A0DD64675A31}"/>
          </ac:spMkLst>
        </pc:spChg>
        <pc:spChg chg="add mod">
          <ac:chgData name="miroslav pajr" userId="264ec00a813f4ebc" providerId="Windows Live" clId="Web-{E3ACC362-9204-4EB7-AC2D-7E8CBB82D286}" dt="2019-03-28T22:49:03.080" v="246" actId="14100"/>
          <ac:spMkLst>
            <pc:docMk/>
            <pc:sldMk cId="0" sldId="274"/>
            <ac:spMk id="3" creationId="{AA6B788A-9149-487B-840C-D8F23C6FE85A}"/>
          </ac:spMkLst>
        </pc:spChg>
        <pc:spChg chg="add del mod">
          <ac:chgData name="miroslav pajr" userId="264ec00a813f4ebc" providerId="Windows Live" clId="Web-{E3ACC362-9204-4EB7-AC2D-7E8CBB82D286}" dt="2019-03-28T22:49:09.986" v="248"/>
          <ac:spMkLst>
            <pc:docMk/>
            <pc:sldMk cId="0" sldId="274"/>
            <ac:spMk id="8" creationId="{DA32DDE9-75FF-47D2-B707-1DD85407304B}"/>
          </ac:spMkLst>
        </pc:spChg>
        <pc:spChg chg="del">
          <ac:chgData name="miroslav pajr" userId="264ec00a813f4ebc" providerId="Windows Live" clId="Web-{E3ACC362-9204-4EB7-AC2D-7E8CBB82D286}" dt="2019-03-28T22:49:07.518" v="247"/>
          <ac:spMkLst>
            <pc:docMk/>
            <pc:sldMk cId="0" sldId="274"/>
            <ac:spMk id="34820" creationId="{1B61CA14-A946-465C-82A7-097AA89820FE}"/>
          </ac:spMkLst>
        </pc:spChg>
        <pc:spChg chg="mod">
          <ac:chgData name="miroslav pajr" userId="264ec00a813f4ebc" providerId="Windows Live" clId="Web-{E3ACC362-9204-4EB7-AC2D-7E8CBB82D286}" dt="2019-03-28T22:49:17.971" v="249" actId="1076"/>
          <ac:spMkLst>
            <pc:docMk/>
            <pc:sldMk cId="0" sldId="274"/>
            <ac:spMk id="38915" creationId="{6E7ECD41-EB51-40D8-A8AD-96CD868B129F}"/>
          </ac:spMkLst>
        </pc:spChg>
      </pc:sldChg>
      <pc:sldChg chg="addSp delSp modSp delAnim">
        <pc:chgData name="miroslav pajr" userId="264ec00a813f4ebc" providerId="Windows Live" clId="Web-{E3ACC362-9204-4EB7-AC2D-7E8CBB82D286}" dt="2019-03-28T22:47:22.234" v="175"/>
        <pc:sldMkLst>
          <pc:docMk/>
          <pc:sldMk cId="0" sldId="275"/>
        </pc:sldMkLst>
        <pc:spChg chg="add">
          <ac:chgData name="miroslav pajr" userId="264ec00a813f4ebc" providerId="Windows Live" clId="Web-{E3ACC362-9204-4EB7-AC2D-7E8CBB82D286}" dt="2019-03-28T22:46:30.374" v="155"/>
          <ac:spMkLst>
            <pc:docMk/>
            <pc:sldMk cId="0" sldId="275"/>
            <ac:spMk id="2" creationId="{F185D9EF-D16D-4E96-A90E-986BFD0BDD61}"/>
          </ac:spMkLst>
        </pc:spChg>
        <pc:spChg chg="add mod">
          <ac:chgData name="miroslav pajr" userId="264ec00a813f4ebc" providerId="Windows Live" clId="Web-{E3ACC362-9204-4EB7-AC2D-7E8CBB82D286}" dt="2019-03-28T22:46:43.843" v="171" actId="14100"/>
          <ac:spMkLst>
            <pc:docMk/>
            <pc:sldMk cId="0" sldId="275"/>
            <ac:spMk id="3" creationId="{F8B5E10C-F823-4586-8523-1517BE98D4DA}"/>
          </ac:spMkLst>
        </pc:spChg>
        <pc:spChg chg="add del mod">
          <ac:chgData name="miroslav pajr" userId="264ec00a813f4ebc" providerId="Windows Live" clId="Web-{E3ACC362-9204-4EB7-AC2D-7E8CBB82D286}" dt="2019-03-28T22:46:52.234" v="173"/>
          <ac:spMkLst>
            <pc:docMk/>
            <pc:sldMk cId="0" sldId="275"/>
            <ac:spMk id="5" creationId="{4794930C-AECC-4E03-8DC8-CE9268709A89}"/>
          </ac:spMkLst>
        </pc:spChg>
        <pc:spChg chg="del">
          <ac:chgData name="miroslav pajr" userId="264ec00a813f4ebc" providerId="Windows Live" clId="Web-{E3ACC362-9204-4EB7-AC2D-7E8CBB82D286}" dt="2019-03-28T22:46:50.218" v="172"/>
          <ac:spMkLst>
            <pc:docMk/>
            <pc:sldMk cId="0" sldId="275"/>
            <ac:spMk id="36868" creationId="{07C773E1-A5E7-41BB-AA91-EBF2B7592D58}"/>
          </ac:spMkLst>
        </pc:spChg>
        <pc:spChg chg="del">
          <ac:chgData name="miroslav pajr" userId="264ec00a813f4ebc" providerId="Windows Live" clId="Web-{E3ACC362-9204-4EB7-AC2D-7E8CBB82D286}" dt="2019-03-28T22:47:22.234" v="175"/>
          <ac:spMkLst>
            <pc:docMk/>
            <pc:sldMk cId="0" sldId="275"/>
            <ac:spMk id="43012" creationId="{F069AE6D-6573-4DDC-9698-D664DA44D097}"/>
          </ac:spMkLst>
        </pc:spChg>
      </pc:sldChg>
      <pc:sldChg chg="addSp delSp modSp delAnim">
        <pc:chgData name="miroslav pajr" userId="264ec00a813f4ebc" providerId="Windows Live" clId="Web-{E3ACC362-9204-4EB7-AC2D-7E8CBB82D286}" dt="2019-03-28T22:47:17.437" v="174"/>
        <pc:sldMkLst>
          <pc:docMk/>
          <pc:sldMk cId="0" sldId="276"/>
        </pc:sldMkLst>
        <pc:spChg chg="add mod">
          <ac:chgData name="miroslav pajr" userId="264ec00a813f4ebc" providerId="Windows Live" clId="Web-{E3ACC362-9204-4EB7-AC2D-7E8CBB82D286}" dt="2019-03-28T22:46:23.921" v="153" actId="14100"/>
          <ac:spMkLst>
            <pc:docMk/>
            <pc:sldMk cId="0" sldId="276"/>
            <ac:spMk id="2" creationId="{49BB4F6D-CFA9-49DB-AB42-B287AF36ABE3}"/>
          </ac:spMkLst>
        </pc:spChg>
        <pc:spChg chg="add mod">
          <ac:chgData name="miroslav pajr" userId="264ec00a813f4ebc" providerId="Windows Live" clId="Web-{E3ACC362-9204-4EB7-AC2D-7E8CBB82D286}" dt="2019-03-28T22:46:14.983" v="150" actId="14100"/>
          <ac:spMkLst>
            <pc:docMk/>
            <pc:sldMk cId="0" sldId="276"/>
            <ac:spMk id="3" creationId="{7A489C48-548A-4FA8-82A4-166A54583302}"/>
          </ac:spMkLst>
        </pc:spChg>
        <pc:spChg chg="add del mod">
          <ac:chgData name="miroslav pajr" userId="264ec00a813f4ebc" providerId="Windows Live" clId="Web-{E3ACC362-9204-4EB7-AC2D-7E8CBB82D286}" dt="2019-03-28T22:46:23.655" v="152"/>
          <ac:spMkLst>
            <pc:docMk/>
            <pc:sldMk cId="0" sldId="276"/>
            <ac:spMk id="5" creationId="{5056385A-0301-4594-BF09-B7A14CBD79A3}"/>
          </ac:spMkLst>
        </pc:spChg>
        <pc:spChg chg="del">
          <ac:chgData name="miroslav pajr" userId="264ec00a813f4ebc" providerId="Windows Live" clId="Web-{E3ACC362-9204-4EB7-AC2D-7E8CBB82D286}" dt="2019-03-28T22:46:18.233" v="151"/>
          <ac:spMkLst>
            <pc:docMk/>
            <pc:sldMk cId="0" sldId="276"/>
            <ac:spMk id="37892" creationId="{1732F6F4-F631-4FDF-955F-7FB5B641FDC3}"/>
          </ac:spMkLst>
        </pc:spChg>
        <pc:spChg chg="mod">
          <ac:chgData name="miroslav pajr" userId="264ec00a813f4ebc" providerId="Windows Live" clId="Web-{E3ACC362-9204-4EB7-AC2D-7E8CBB82D286}" dt="2019-03-28T22:46:26.389" v="154" actId="1076"/>
          <ac:spMkLst>
            <pc:docMk/>
            <pc:sldMk cId="0" sldId="276"/>
            <ac:spMk id="44035" creationId="{A4BEE98A-8B58-4486-9D87-1C3761435C95}"/>
          </ac:spMkLst>
        </pc:spChg>
        <pc:spChg chg="del">
          <ac:chgData name="miroslav pajr" userId="264ec00a813f4ebc" providerId="Windows Live" clId="Web-{E3ACC362-9204-4EB7-AC2D-7E8CBB82D286}" dt="2019-03-28T22:47:17.437" v="174"/>
          <ac:spMkLst>
            <pc:docMk/>
            <pc:sldMk cId="0" sldId="276"/>
            <ac:spMk id="44036" creationId="{20E34990-1900-48B6-B11D-9A3ED94B8F79}"/>
          </ac:spMkLst>
        </pc:spChg>
      </pc:sldChg>
      <pc:sldChg chg="addSp delSp modSp">
        <pc:chgData name="miroslav pajr" userId="264ec00a813f4ebc" providerId="Windows Live" clId="Web-{E3ACC362-9204-4EB7-AC2D-7E8CBB82D286}" dt="2019-03-28T22:48:24.829" v="195" actId="14100"/>
        <pc:sldMkLst>
          <pc:docMk/>
          <pc:sldMk cId="0" sldId="277"/>
        </pc:sldMkLst>
        <pc:spChg chg="add mod">
          <ac:chgData name="miroslav pajr" userId="264ec00a813f4ebc" providerId="Windows Live" clId="Web-{E3ACC362-9204-4EB7-AC2D-7E8CBB82D286}" dt="2019-03-28T22:48:24.829" v="195" actId="14100"/>
          <ac:spMkLst>
            <pc:docMk/>
            <pc:sldMk cId="0" sldId="277"/>
            <ac:spMk id="2" creationId="{F5043D97-C69B-4D35-8DF5-D8057FFA00CC}"/>
          </ac:spMkLst>
        </pc:spChg>
        <pc:spChg chg="add mod">
          <ac:chgData name="miroslav pajr" userId="264ec00a813f4ebc" providerId="Windows Live" clId="Web-{E3ACC362-9204-4EB7-AC2D-7E8CBB82D286}" dt="2019-03-28T22:48:08.079" v="191" actId="14100"/>
          <ac:spMkLst>
            <pc:docMk/>
            <pc:sldMk cId="0" sldId="277"/>
            <ac:spMk id="3" creationId="{45FE2862-2AB5-4738-842D-F81B4B94508B}"/>
          </ac:spMkLst>
        </pc:spChg>
        <pc:spChg chg="add del mod">
          <ac:chgData name="miroslav pajr" userId="264ec00a813f4ebc" providerId="Windows Live" clId="Web-{E3ACC362-9204-4EB7-AC2D-7E8CBB82D286}" dt="2019-03-28T22:48:14.157" v="193"/>
          <ac:spMkLst>
            <pc:docMk/>
            <pc:sldMk cId="0" sldId="277"/>
            <ac:spMk id="8" creationId="{784BA468-D19A-463A-BEC6-81E24150A507}"/>
          </ac:spMkLst>
        </pc:spChg>
        <pc:spChg chg="del">
          <ac:chgData name="miroslav pajr" userId="264ec00a813f4ebc" providerId="Windows Live" clId="Web-{E3ACC362-9204-4EB7-AC2D-7E8CBB82D286}" dt="2019-03-28T22:48:11.610" v="192"/>
          <ac:spMkLst>
            <pc:docMk/>
            <pc:sldMk cId="0" sldId="277"/>
            <ac:spMk id="35844" creationId="{0F9037EC-5DFF-4634-9A10-513DF8F4C61F}"/>
          </ac:spMkLst>
        </pc:spChg>
        <pc:spChg chg="mod">
          <ac:chgData name="miroslav pajr" userId="264ec00a813f4ebc" providerId="Windows Live" clId="Web-{E3ACC362-9204-4EB7-AC2D-7E8CBB82D286}" dt="2019-03-28T22:48:21.423" v="194" actId="1076"/>
          <ac:spMkLst>
            <pc:docMk/>
            <pc:sldMk cId="0" sldId="277"/>
            <ac:spMk id="49155" creationId="{A92090E2-6263-49E0-AAB9-9015850D8742}"/>
          </ac:spMkLst>
        </pc:spChg>
      </pc:sldChg>
      <pc:sldChg chg="addSp delSp modSp delAnim">
        <pc:chgData name="miroslav pajr" userId="264ec00a813f4ebc" providerId="Windows Live" clId="Web-{E3ACC362-9204-4EB7-AC2D-7E8CBB82D286}" dt="2019-03-28T22:44:01.137" v="130"/>
        <pc:sldMkLst>
          <pc:docMk/>
          <pc:sldMk cId="0" sldId="278"/>
        </pc:sldMkLst>
        <pc:spChg chg="add mod">
          <ac:chgData name="miroslav pajr" userId="264ec00a813f4ebc" providerId="Windows Live" clId="Web-{E3ACC362-9204-4EB7-AC2D-7E8CBB82D286}" dt="2019-03-28T22:43:38.011" v="127" actId="1076"/>
          <ac:spMkLst>
            <pc:docMk/>
            <pc:sldMk cId="0" sldId="278"/>
            <ac:spMk id="2" creationId="{8A7A1286-90AB-43BB-9820-2CA704B58728}"/>
          </ac:spMkLst>
        </pc:spChg>
        <pc:spChg chg="add mod">
          <ac:chgData name="miroslav pajr" userId="264ec00a813f4ebc" providerId="Windows Live" clId="Web-{E3ACC362-9204-4EB7-AC2D-7E8CBB82D286}" dt="2019-03-28T22:43:37.996" v="126" actId="1076"/>
          <ac:spMkLst>
            <pc:docMk/>
            <pc:sldMk cId="0" sldId="278"/>
            <ac:spMk id="3" creationId="{5A4321B9-6E91-4C82-9D46-7A4DF554FC4F}"/>
          </ac:spMkLst>
        </pc:spChg>
        <pc:spChg chg="add del mod">
          <ac:chgData name="miroslav pajr" userId="264ec00a813f4ebc" providerId="Windows Live" clId="Web-{E3ACC362-9204-4EB7-AC2D-7E8CBB82D286}" dt="2019-03-28T22:43:28.448" v="124"/>
          <ac:spMkLst>
            <pc:docMk/>
            <pc:sldMk cId="0" sldId="278"/>
            <ac:spMk id="5" creationId="{62F39981-C961-4542-A32F-49FC4523C197}"/>
          </ac:spMkLst>
        </pc:spChg>
        <pc:spChg chg="del">
          <ac:chgData name="miroslav pajr" userId="264ec00a813f4ebc" providerId="Windows Live" clId="Web-{E3ACC362-9204-4EB7-AC2D-7E8CBB82D286}" dt="2019-03-28T22:43:24.980" v="123"/>
          <ac:spMkLst>
            <pc:docMk/>
            <pc:sldMk cId="0" sldId="278"/>
            <ac:spMk id="38915" creationId="{915B7464-54D2-416F-BF08-C07809DEF983}"/>
          </ac:spMkLst>
        </pc:spChg>
        <pc:spChg chg="mod">
          <ac:chgData name="miroslav pajr" userId="264ec00a813f4ebc" providerId="Windows Live" clId="Web-{E3ACC362-9204-4EB7-AC2D-7E8CBB82D286}" dt="2019-03-28T22:43:43.793" v="128" actId="14100"/>
          <ac:spMkLst>
            <pc:docMk/>
            <pc:sldMk cId="0" sldId="278"/>
            <ac:spMk id="50179" creationId="{A438F0C4-9EA8-4684-A750-F64746119C4C}"/>
          </ac:spMkLst>
        </pc:spChg>
        <pc:spChg chg="del">
          <ac:chgData name="miroslav pajr" userId="264ec00a813f4ebc" providerId="Windows Live" clId="Web-{E3ACC362-9204-4EB7-AC2D-7E8CBB82D286}" dt="2019-03-28T22:43:58.308" v="129"/>
          <ac:spMkLst>
            <pc:docMk/>
            <pc:sldMk cId="0" sldId="278"/>
            <ac:spMk id="50180" creationId="{DE14E66E-44B3-42A8-8F9D-C6556B2698E7}"/>
          </ac:spMkLst>
        </pc:spChg>
        <pc:spChg chg="del">
          <ac:chgData name="miroslav pajr" userId="264ec00a813f4ebc" providerId="Windows Live" clId="Web-{E3ACC362-9204-4EB7-AC2D-7E8CBB82D286}" dt="2019-03-28T22:44:01.137" v="130"/>
          <ac:spMkLst>
            <pc:docMk/>
            <pc:sldMk cId="0" sldId="278"/>
            <ac:spMk id="50181" creationId="{345124F7-3A50-4D19-8CC9-897FCF675B81}"/>
          </ac:spMkLst>
        </pc:spChg>
      </pc:sldChg>
      <pc:sldChg chg="addSp delSp modSp">
        <pc:chgData name="miroslav pajr" userId="264ec00a813f4ebc" providerId="Windows Live" clId="Web-{E3ACC362-9204-4EB7-AC2D-7E8CBB82D286}" dt="2019-03-28T22:42:59.542" v="115" actId="1076"/>
        <pc:sldMkLst>
          <pc:docMk/>
          <pc:sldMk cId="0" sldId="279"/>
        </pc:sldMkLst>
        <pc:spChg chg="add mod">
          <ac:chgData name="miroslav pajr" userId="264ec00a813f4ebc" providerId="Windows Live" clId="Web-{E3ACC362-9204-4EB7-AC2D-7E8CBB82D286}" dt="2019-03-28T22:42:56.589" v="114" actId="14100"/>
          <ac:spMkLst>
            <pc:docMk/>
            <pc:sldMk cId="0" sldId="279"/>
            <ac:spMk id="2" creationId="{2CACB7D5-3E91-46CF-A6CD-3401ED8B5ED1}"/>
          </ac:spMkLst>
        </pc:spChg>
        <pc:spChg chg="add mod">
          <ac:chgData name="miroslav pajr" userId="264ec00a813f4ebc" providerId="Windows Live" clId="Web-{E3ACC362-9204-4EB7-AC2D-7E8CBB82D286}" dt="2019-03-28T22:42:46.057" v="111" actId="14100"/>
          <ac:spMkLst>
            <pc:docMk/>
            <pc:sldMk cId="0" sldId="279"/>
            <ac:spMk id="3" creationId="{F2E7FF99-8620-4BB1-84A0-6E585E5E4A1C}"/>
          </ac:spMkLst>
        </pc:spChg>
        <pc:spChg chg="add del mod">
          <ac:chgData name="miroslav pajr" userId="264ec00a813f4ebc" providerId="Windows Live" clId="Web-{E3ACC362-9204-4EB7-AC2D-7E8CBB82D286}" dt="2019-03-28T22:42:52.292" v="113"/>
          <ac:spMkLst>
            <pc:docMk/>
            <pc:sldMk cId="0" sldId="279"/>
            <ac:spMk id="8" creationId="{187B79D3-0A30-493A-A833-F6833DFA590B}"/>
          </ac:spMkLst>
        </pc:spChg>
        <pc:spChg chg="del">
          <ac:chgData name="miroslav pajr" userId="264ec00a813f4ebc" providerId="Windows Live" clId="Web-{E3ACC362-9204-4EB7-AC2D-7E8CBB82D286}" dt="2019-03-28T22:42:49.963" v="112"/>
          <ac:spMkLst>
            <pc:docMk/>
            <pc:sldMk cId="0" sldId="279"/>
            <ac:spMk id="39940" creationId="{71D70D2C-F52B-4B0E-A6A1-8F0DA90ACF6D}"/>
          </ac:spMkLst>
        </pc:spChg>
        <pc:spChg chg="mod">
          <ac:chgData name="miroslav pajr" userId="264ec00a813f4ebc" providerId="Windows Live" clId="Web-{E3ACC362-9204-4EB7-AC2D-7E8CBB82D286}" dt="2019-03-28T22:42:59.542" v="115" actId="1076"/>
          <ac:spMkLst>
            <pc:docMk/>
            <pc:sldMk cId="0" sldId="279"/>
            <ac:spMk id="51203" creationId="{F3E0A8CD-648C-47CC-BEF6-1F553EA64FE6}"/>
          </ac:spMkLst>
        </pc:spChg>
      </pc:sldChg>
      <pc:sldChg chg="addSp delSp modSp">
        <pc:chgData name="miroslav pajr" userId="264ec00a813f4ebc" providerId="Windows Live" clId="Web-{E3ACC362-9204-4EB7-AC2D-7E8CBB82D286}" dt="2019-03-28T22:43:17.745" v="120" actId="1076"/>
        <pc:sldMkLst>
          <pc:docMk/>
          <pc:sldMk cId="0" sldId="280"/>
        </pc:sldMkLst>
        <pc:spChg chg="add">
          <ac:chgData name="miroslav pajr" userId="264ec00a813f4ebc" providerId="Windows Live" clId="Web-{E3ACC362-9204-4EB7-AC2D-7E8CBB82D286}" dt="2019-03-28T22:43:08.120" v="116"/>
          <ac:spMkLst>
            <pc:docMk/>
            <pc:sldMk cId="0" sldId="280"/>
            <ac:spMk id="2" creationId="{17ED0389-561F-403D-9917-6FACBB4B8540}"/>
          </ac:spMkLst>
        </pc:spChg>
        <pc:spChg chg="add">
          <ac:chgData name="miroslav pajr" userId="264ec00a813f4ebc" providerId="Windows Live" clId="Web-{E3ACC362-9204-4EB7-AC2D-7E8CBB82D286}" dt="2019-03-28T22:43:08.136" v="117"/>
          <ac:spMkLst>
            <pc:docMk/>
            <pc:sldMk cId="0" sldId="280"/>
            <ac:spMk id="3" creationId="{B4D29055-5098-451D-80A1-71C31EB02F96}"/>
          </ac:spMkLst>
        </pc:spChg>
        <pc:spChg chg="add del mod">
          <ac:chgData name="miroslav pajr" userId="264ec00a813f4ebc" providerId="Windows Live" clId="Web-{E3ACC362-9204-4EB7-AC2D-7E8CBB82D286}" dt="2019-03-28T22:43:13.933" v="119"/>
          <ac:spMkLst>
            <pc:docMk/>
            <pc:sldMk cId="0" sldId="280"/>
            <ac:spMk id="5" creationId="{555A8562-6291-4205-80EE-5B190061DC5D}"/>
          </ac:spMkLst>
        </pc:spChg>
        <pc:spChg chg="del">
          <ac:chgData name="miroslav pajr" userId="264ec00a813f4ebc" providerId="Windows Live" clId="Web-{E3ACC362-9204-4EB7-AC2D-7E8CBB82D286}" dt="2019-03-28T22:43:11.386" v="118"/>
          <ac:spMkLst>
            <pc:docMk/>
            <pc:sldMk cId="0" sldId="280"/>
            <ac:spMk id="40964" creationId="{38DBE85E-A242-4721-8BD4-C0EAF6FB9884}"/>
          </ac:spMkLst>
        </pc:spChg>
        <pc:spChg chg="mod">
          <ac:chgData name="miroslav pajr" userId="264ec00a813f4ebc" providerId="Windows Live" clId="Web-{E3ACC362-9204-4EB7-AC2D-7E8CBB82D286}" dt="2019-03-28T22:43:17.745" v="120" actId="1076"/>
          <ac:spMkLst>
            <pc:docMk/>
            <pc:sldMk cId="0" sldId="280"/>
            <ac:spMk id="52227" creationId="{FD185391-8BC2-4788-B382-A70E1A966D11}"/>
          </ac:spMkLst>
        </pc:spChg>
      </pc:sldChg>
      <pc:sldChg chg="addSp delSp modSp">
        <pc:chgData name="miroslav pajr" userId="264ec00a813f4ebc" providerId="Windows Live" clId="Web-{E3ACC362-9204-4EB7-AC2D-7E8CBB82D286}" dt="2019-03-28T22:50:53.510" v="297" actId="1076"/>
        <pc:sldMkLst>
          <pc:docMk/>
          <pc:sldMk cId="0" sldId="290"/>
        </pc:sldMkLst>
        <pc:spChg chg="add">
          <ac:chgData name="miroslav pajr" userId="264ec00a813f4ebc" providerId="Windows Live" clId="Web-{E3ACC362-9204-4EB7-AC2D-7E8CBB82D286}" dt="2019-03-28T22:50:16.928" v="263"/>
          <ac:spMkLst>
            <pc:docMk/>
            <pc:sldMk cId="0" sldId="290"/>
            <ac:spMk id="2" creationId="{EF064CBB-28D1-416D-A735-385DDE65825C}"/>
          </ac:spMkLst>
        </pc:spChg>
        <pc:spChg chg="add mod">
          <ac:chgData name="miroslav pajr" userId="264ec00a813f4ebc" providerId="Windows Live" clId="Web-{E3ACC362-9204-4EB7-AC2D-7E8CBB82D286}" dt="2019-03-28T22:50:32.738" v="292" actId="14100"/>
          <ac:spMkLst>
            <pc:docMk/>
            <pc:sldMk cId="0" sldId="290"/>
            <ac:spMk id="3" creationId="{C1371B91-CDEB-42BA-AF7A-0F306D844AF1}"/>
          </ac:spMkLst>
        </pc:spChg>
        <pc:spChg chg="add del mod">
          <ac:chgData name="miroslav pajr" userId="264ec00a813f4ebc" providerId="Windows Live" clId="Web-{E3ACC362-9204-4EB7-AC2D-7E8CBB82D286}" dt="2019-03-28T22:50:37.755" v="294"/>
          <ac:spMkLst>
            <pc:docMk/>
            <pc:sldMk cId="0" sldId="290"/>
            <ac:spMk id="8" creationId="{1A84CB05-2131-4CC0-A085-12BB0B173993}"/>
          </ac:spMkLst>
        </pc:spChg>
        <pc:spChg chg="del">
          <ac:chgData name="miroslav pajr" userId="264ec00a813f4ebc" providerId="Windows Live" clId="Web-{E3ACC362-9204-4EB7-AC2D-7E8CBB82D286}" dt="2019-03-28T22:50:34.910" v="293"/>
          <ac:spMkLst>
            <pc:docMk/>
            <pc:sldMk cId="0" sldId="290"/>
            <ac:spMk id="26628" creationId="{5C751BE8-7D9C-41B4-88E4-274B67839EED}"/>
          </ac:spMkLst>
        </pc:spChg>
        <pc:spChg chg="mod">
          <ac:chgData name="miroslav pajr" userId="264ec00a813f4ebc" providerId="Windows Live" clId="Web-{E3ACC362-9204-4EB7-AC2D-7E8CBB82D286}" dt="2019-03-28T22:50:53.510" v="297" actId="1076"/>
          <ac:spMkLst>
            <pc:docMk/>
            <pc:sldMk cId="0" sldId="290"/>
            <ac:spMk id="63491" creationId="{E4312A93-EDF7-46AC-9034-1C74F9475C59}"/>
          </ac:spMkLst>
        </pc:spChg>
      </pc:sldChg>
      <pc:sldChg chg="addSp delSp modSp">
        <pc:chgData name="miroslav pajr" userId="264ec00a813f4ebc" providerId="Windows Live" clId="Web-{E3ACC362-9204-4EB7-AC2D-7E8CBB82D286}" dt="2019-03-28T22:52:41.022" v="373" actId="14100"/>
        <pc:sldMkLst>
          <pc:docMk/>
          <pc:sldMk cId="0" sldId="291"/>
        </pc:sldMkLst>
        <pc:spChg chg="add mod">
          <ac:chgData name="miroslav pajr" userId="264ec00a813f4ebc" providerId="Windows Live" clId="Web-{E3ACC362-9204-4EB7-AC2D-7E8CBB82D286}" dt="2019-03-28T22:52:41.022" v="373" actId="14100"/>
          <ac:spMkLst>
            <pc:docMk/>
            <pc:sldMk cId="0" sldId="291"/>
            <ac:spMk id="2" creationId="{A8C3829D-4A47-4D55-B185-1E7D92FE5248}"/>
          </ac:spMkLst>
        </pc:spChg>
        <pc:spChg chg="add mod">
          <ac:chgData name="miroslav pajr" userId="264ec00a813f4ebc" providerId="Windows Live" clId="Web-{E3ACC362-9204-4EB7-AC2D-7E8CBB82D286}" dt="2019-03-28T22:52:05.958" v="368" actId="1076"/>
          <ac:spMkLst>
            <pc:docMk/>
            <pc:sldMk cId="0" sldId="291"/>
            <ac:spMk id="3" creationId="{2A57B8E9-16D4-44DC-B444-8AFC0E2D131A}"/>
          </ac:spMkLst>
        </pc:spChg>
        <pc:spChg chg="add del mod">
          <ac:chgData name="miroslav pajr" userId="264ec00a813f4ebc" providerId="Windows Live" clId="Web-{E3ACC362-9204-4EB7-AC2D-7E8CBB82D286}" dt="2019-03-28T22:52:17.490" v="371"/>
          <ac:spMkLst>
            <pc:docMk/>
            <pc:sldMk cId="0" sldId="291"/>
            <ac:spMk id="8" creationId="{F7077AC2-2F54-4BD8-8F54-99E07EE8A46E}"/>
          </ac:spMkLst>
        </pc:spChg>
        <pc:spChg chg="del">
          <ac:chgData name="miroslav pajr" userId="264ec00a813f4ebc" providerId="Windows Live" clId="Web-{E3ACC362-9204-4EB7-AC2D-7E8CBB82D286}" dt="2019-03-28T22:52:15.318" v="370"/>
          <ac:spMkLst>
            <pc:docMk/>
            <pc:sldMk cId="0" sldId="291"/>
            <ac:spMk id="27652" creationId="{A5937B13-439A-4326-B6E7-66872B93BEBB}"/>
          </ac:spMkLst>
        </pc:spChg>
        <pc:spChg chg="mod">
          <ac:chgData name="miroslav pajr" userId="264ec00a813f4ebc" providerId="Windows Live" clId="Web-{E3ACC362-9204-4EB7-AC2D-7E8CBB82D286}" dt="2019-03-28T22:52:36.053" v="372" actId="1076"/>
          <ac:spMkLst>
            <pc:docMk/>
            <pc:sldMk cId="0" sldId="291"/>
            <ac:spMk id="27653" creationId="{4F68E87A-7A03-4316-B897-69EDB940B298}"/>
          </ac:spMkLst>
        </pc:spChg>
      </pc:sldChg>
      <pc:sldChg chg="addSp delSp modSp">
        <pc:chgData name="miroslav pajr" userId="264ec00a813f4ebc" providerId="Windows Live" clId="Web-{E3ACC362-9204-4EB7-AC2D-7E8CBB82D286}" dt="2019-03-28T22:44:37.965" v="140" actId="14100"/>
        <pc:sldMkLst>
          <pc:docMk/>
          <pc:sldMk cId="0" sldId="292"/>
        </pc:sldMkLst>
        <pc:spChg chg="add mod">
          <ac:chgData name="miroslav pajr" userId="264ec00a813f4ebc" providerId="Windows Live" clId="Web-{E3ACC362-9204-4EB7-AC2D-7E8CBB82D286}" dt="2019-03-28T22:44:37.965" v="140" actId="14100"/>
          <ac:spMkLst>
            <pc:docMk/>
            <pc:sldMk cId="0" sldId="292"/>
            <ac:spMk id="2" creationId="{B8FE4B71-A302-4B73-A8D0-B3377AC698CC}"/>
          </ac:spMkLst>
        </pc:spChg>
        <pc:spChg chg="add del mod">
          <ac:chgData name="miroslav pajr" userId="264ec00a813f4ebc" providerId="Windows Live" clId="Web-{E3ACC362-9204-4EB7-AC2D-7E8CBB82D286}" dt="2019-03-28T22:44:28.637" v="136"/>
          <ac:spMkLst>
            <pc:docMk/>
            <pc:sldMk cId="0" sldId="292"/>
            <ac:spMk id="3" creationId="{4F599281-FD9A-47DA-9AFA-CE502B3D7FFD}"/>
          </ac:spMkLst>
        </pc:spChg>
        <pc:spChg chg="del">
          <ac:chgData name="miroslav pajr" userId="264ec00a813f4ebc" providerId="Windows Live" clId="Web-{E3ACC362-9204-4EB7-AC2D-7E8CBB82D286}" dt="2019-03-28T22:44:30.450" v="137"/>
          <ac:spMkLst>
            <pc:docMk/>
            <pc:sldMk cId="0" sldId="292"/>
            <ac:spMk id="28676" creationId="{0436FB4C-39B2-40EF-9C70-EA4D49024138}"/>
          </ac:spMkLst>
        </pc:spChg>
      </pc:sldChg>
      <pc:sldChg chg="add">
        <pc:chgData name="miroslav pajr" userId="264ec00a813f4ebc" providerId="Windows Live" clId="Web-{E3ACC362-9204-4EB7-AC2D-7E8CBB82D286}" dt="2019-03-28T20:50:51.956" v="0"/>
        <pc:sldMkLst>
          <pc:docMk/>
          <pc:sldMk cId="1533848" sldId="293"/>
        </pc:sldMkLst>
      </pc:sldChg>
    </pc:docChg>
  </pc:docChgLst>
  <pc:docChgLst>
    <pc:chgData name="miroslav pajr" userId="264ec00a813f4ebc" providerId="Windows Live" clId="Web-{A046C4E8-7603-416C-89ED-3350B7C0350F}"/>
    <pc:docChg chg="delSld modSld">
      <pc:chgData name="miroslav pajr" userId="264ec00a813f4ebc" providerId="Windows Live" clId="Web-{A046C4E8-7603-416C-89ED-3350B7C0350F}" dt="2019-03-26T07:39:15.922" v="6" actId="1076"/>
      <pc:docMkLst>
        <pc:docMk/>
      </pc:docMkLst>
      <pc:sldChg chg="del">
        <pc:chgData name="miroslav pajr" userId="264ec00a813f4ebc" providerId="Windows Live" clId="Web-{A046C4E8-7603-416C-89ED-3350B7C0350F}" dt="2019-03-26T07:38:44.672" v="0"/>
        <pc:sldMkLst>
          <pc:docMk/>
          <pc:sldMk cId="3286645002" sldId="256"/>
        </pc:sldMkLst>
      </pc:sldChg>
      <pc:sldChg chg="addSp delSp modSp">
        <pc:chgData name="miroslav pajr" userId="264ec00a813f4ebc" providerId="Windows Live" clId="Web-{A046C4E8-7603-416C-89ED-3350B7C0350F}" dt="2019-03-26T07:39:15.922" v="6" actId="1076"/>
        <pc:sldMkLst>
          <pc:docMk/>
          <pc:sldMk cId="0" sldId="257"/>
        </pc:sldMkLst>
        <pc:spChg chg="del">
          <ac:chgData name="miroslav pajr" userId="264ec00a813f4ebc" providerId="Windows Live" clId="Web-{A046C4E8-7603-416C-89ED-3350B7C0350F}" dt="2019-03-26T07:38:49.328" v="1"/>
          <ac:spMkLst>
            <pc:docMk/>
            <pc:sldMk cId="0" sldId="257"/>
            <ac:spMk id="4" creationId="{B584DA1F-332D-4372-82CD-3F0610F9FCD2}"/>
          </ac:spMkLst>
        </pc:spChg>
        <pc:picChg chg="add mod">
          <ac:chgData name="miroslav pajr" userId="264ec00a813f4ebc" providerId="Windows Live" clId="Web-{A046C4E8-7603-416C-89ED-3350B7C0350F}" dt="2019-03-26T07:39:15.922" v="6" actId="1076"/>
          <ac:picMkLst>
            <pc:docMk/>
            <pc:sldMk cId="0" sldId="257"/>
            <ac:picMk id="2" creationId="{91AB6CF8-BAD4-4503-8A6D-CB56ECC6B64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9D2151-B730-4A2F-B033-51C6EC4FF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D924C0-A7C4-4D67-B51E-49C1D6A7E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AD0EEB-BDDE-4ABA-80BF-27EB422AB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18C6-65B0-4AF6-B8DE-EE0A45CE794B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CEDE-946E-453C-ADC3-10D1C7E86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2E0EAC-D8A9-4C30-988A-F32FF3E42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6770-1300-4456-A8CE-C1872AFF6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47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1E418E-607E-4C00-BD96-0751FDDA5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B4563A8-248D-42D1-93C6-1415CB733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B17E0A-FF05-4E48-8519-AB6433028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18C6-65B0-4AF6-B8DE-EE0A45CE794B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FF6163-997D-4BDB-8743-CE218318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F60CF9-08CB-4E56-979B-B622BA238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6770-1300-4456-A8CE-C1872AFF6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81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D102DD7-6BAA-495F-9132-7448CC03D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3DE7284-EC66-4033-BCFC-29E844AA2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1FB5ED-5F36-435A-B8B5-29F946DC1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18C6-65B0-4AF6-B8DE-EE0A45CE794B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A2ABF5-FC20-41D8-9C53-4C06F5839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671ABF-06BC-4A90-BAC2-08E1DD433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6770-1300-4456-A8CE-C1872AFF6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767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F8E8CB-1DF2-47A6-8D64-9A008D5587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DFD2CC-3FB5-4698-90D2-92C3F461B6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Logic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AD03E0-0D14-427C-A8B2-F19B2E53BE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97760-C699-4362-9964-94097A7CC06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51995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A75FEE-A090-4729-A008-6078D7BC3A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003338-127B-44BE-B2E7-592D576D55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Logic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DC5DEC-5D0C-41D6-B92E-1F6BA0FFDB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DD9AC-4EC1-43AC-9509-16412ED8CB2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5411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EB2A9A-46AA-4475-BD0B-A4E2C6934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A2D102-F79C-41CD-9415-981E696C4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4D3D12-14CA-461E-A179-5CB0A5748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18C6-65B0-4AF6-B8DE-EE0A45CE794B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A9BE13-A3E1-4A26-A5E2-E596C02AE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37C552-8018-4531-A70B-DBDCD57AD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6770-1300-4456-A8CE-C1872AFF6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47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EF45D-97F0-4CD5-9A31-382C546D6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8482A8-FEA1-46B7-87EC-D72C0CF38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D5746A-EF22-4E08-B8F5-7DD891B83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18C6-65B0-4AF6-B8DE-EE0A45CE794B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7E8AC6-82D4-43D3-9A95-BC495894F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9931E9-036D-4106-9A0F-0897410ED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6770-1300-4456-A8CE-C1872AFF6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40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477339-CD88-455C-AA4D-CC2243F48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CC82D6-A97E-4620-8A49-6A5C9A8E33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EB2A4C3-738E-428B-954E-99B030BBF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23AEB4-F299-481B-8D01-AB1C5447A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18C6-65B0-4AF6-B8DE-EE0A45CE794B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B999AC3-D703-45A1-AB02-D38898834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C7B2BB-2E6B-4DDD-A403-9C4D2F248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6770-1300-4456-A8CE-C1872AFF6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64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A8E7E9-8A0D-4CA7-8DBF-D38738C2C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EAF242-4297-48FD-AA9C-047E452C2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999FF3-CA9F-4926-B328-7F658A3E99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9F96641-C0DB-4217-B512-0E15499CE1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F62DAB3-D4F0-4688-831C-6114D14EFD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BF38801-4190-482A-8AB6-80C1BCD40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18C6-65B0-4AF6-B8DE-EE0A45CE794B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D497329-AB07-4285-B06A-D0BBD738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28F70E0-6106-4876-B6F3-4A3743A30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6770-1300-4456-A8CE-C1872AFF6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5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3D640A-B588-4103-B7DF-B11ADC84A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C62513D-3CEE-4CC2-90C4-429C66B5F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18C6-65B0-4AF6-B8DE-EE0A45CE794B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4E3C2A4-B661-4A7E-93CB-C208F448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54FEE7-2DF2-4453-B5B6-76CA911E6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6770-1300-4456-A8CE-C1872AFF6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33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A65698C-CD5A-494D-B961-B04FE76D7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18C6-65B0-4AF6-B8DE-EE0A45CE794B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93D558A-1AAC-4BC5-AE8B-717D6CAE4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41CF399-7BE4-42CB-8ADD-80DDB842A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6770-1300-4456-A8CE-C1872AFF6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93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3BCB5F-F7D9-4F13-ABCB-B63F013A5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1869A2-04DB-4C88-A8DC-210DE5182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5B91FDB-1D44-4ADA-8995-29B87146B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365857-0E11-4013-9C8D-38E1A0BD9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18C6-65B0-4AF6-B8DE-EE0A45CE794B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688D4E-8F1C-45C8-8770-66548DB35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96E6C1-F507-4451-B896-0F3928373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6770-1300-4456-A8CE-C1872AFF6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77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6C4019-0B95-4B63-BAFA-98A4BA5E3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287C273-91A7-4554-97DB-9421A69155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C2A7781-6068-4BCB-84E1-218D349F3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806A2C-B087-4BEB-BFBC-2B2AC732D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18C6-65B0-4AF6-B8DE-EE0A45CE794B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60DF38-54C7-490D-BEC5-48FB02CB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BA8ACD-7737-4F6E-B70D-A1AAA1613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6770-1300-4456-A8CE-C1872AFF6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56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9345202-EAE7-44CD-8A47-9BF672DC5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DA4DB8-8C58-4F7B-AD2A-FB75DE09A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229A21-02A2-432A-A103-4D604677C1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018C6-65B0-4AF6-B8DE-EE0A45CE794B}" type="datetimeFigureOut">
              <a:rPr lang="cs-CZ" smtClean="0"/>
              <a:t>29. 3. 2019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DD90C3-1334-40D7-82EA-DD4E38240D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990B6E-53C2-4869-B389-B220B57F88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56770-1300-4456-A8CE-C1872AFF67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55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3">
            <a:extLst>
              <a:ext uri="{FF2B5EF4-FFF2-40B4-BE49-F238E27FC236}">
                <a16:creationId xmlns:a16="http://schemas.microsoft.com/office/drawing/2014/main" id="{52C20B2F-4871-43F2-BF16-E45B383F9B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8120" y="5398469"/>
            <a:ext cx="5853910" cy="1297326"/>
          </a:xfrm>
          <a:prstGeom prst="rect">
            <a:avLst/>
          </a:prstGeom>
        </p:spPr>
      </p:pic>
      <p:pic>
        <p:nvPicPr>
          <p:cNvPr id="7" name="Obrázek 7">
            <a:extLst>
              <a:ext uri="{FF2B5EF4-FFF2-40B4-BE49-F238E27FC236}">
                <a16:creationId xmlns:a16="http://schemas.microsoft.com/office/drawing/2014/main" id="{F5EC43DD-31F3-49F8-9FBB-C73561B5AD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83030" y="679225"/>
            <a:ext cx="6014516" cy="6014516"/>
          </a:xfrm>
          <a:prstGeom prst="rect">
            <a:avLst/>
          </a:prstGeom>
        </p:spPr>
      </p:pic>
      <p:sp>
        <p:nvSpPr>
          <p:cNvPr id="9218" name="Rectangle 10">
            <a:extLst>
              <a:ext uri="{FF2B5EF4-FFF2-40B4-BE49-F238E27FC236}">
                <a16:creationId xmlns:a16="http://schemas.microsoft.com/office/drawing/2014/main" id="{168F9C83-CE0C-45BE-A83A-0B9C3DDCA5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036235" y="6223702"/>
            <a:ext cx="4789693" cy="314067"/>
          </a:xfrm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cs-CZ" sz="1100">
              <a:solidFill>
                <a:srgbClr val="898989"/>
              </a:solidFill>
            </a:endParaRPr>
          </a:p>
        </p:txBody>
      </p:sp>
      <p:sp>
        <p:nvSpPr>
          <p:cNvPr id="9219" name="Rectangle 11">
            <a:extLst>
              <a:ext uri="{FF2B5EF4-FFF2-40B4-BE49-F238E27FC236}">
                <a16:creationId xmlns:a16="http://schemas.microsoft.com/office/drawing/2014/main" id="{EFF01431-DD4F-48F0-B2A4-F44B6C8C7F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5021EC23-7FC6-4509-9034-82840489E431}" type="slidenum">
              <a:rPr lang="en-US" altLang="cs-CZ" sz="1100">
                <a:solidFill>
                  <a:srgbClr val="898989"/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1</a:t>
            </a:fld>
            <a:endParaRPr lang="en-US" altLang="cs-CZ" sz="1100">
              <a:solidFill>
                <a:srgbClr val="898989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E76701C-DA91-486A-B55B-5868E7575BC0}"/>
              </a:ext>
            </a:extLst>
          </p:cNvPr>
          <p:cNvSpPr txBox="1"/>
          <p:nvPr/>
        </p:nvSpPr>
        <p:spPr>
          <a:xfrm>
            <a:off x="6040582" y="290945"/>
            <a:ext cx="5943600" cy="110799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cs-CZ" sz="1600"/>
              <a:t>Department of Computer Science,</a:t>
            </a:r>
            <a:br>
              <a:rPr lang="cs-CZ" sz="1600" dirty="0"/>
            </a:br>
            <a:r>
              <a:rPr lang="cs-CZ" sz="1600"/>
              <a:t>Faculty of Electrical Engineering and Computer Science,</a:t>
            </a:r>
            <a:br>
              <a:rPr lang="cs-CZ" sz="1600" dirty="0"/>
            </a:br>
            <a:r>
              <a:rPr lang="cs-CZ" sz="1600"/>
              <a:t>VSB - Technical University of Ostrava</a:t>
            </a:r>
            <a:endParaRPr lang="cs-CZ" sz="1600">
              <a:cs typeface="Calibri"/>
            </a:endParaRPr>
          </a:p>
          <a:p>
            <a:pPr algn="l"/>
            <a:endParaRPr lang="cs-CZ"/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A391F7B1-EFCE-4518-810C-862D9AAA3B12}"/>
              </a:ext>
            </a:extLst>
          </p:cNvPr>
          <p:cNvSpPr txBox="1">
            <a:spLocks noChangeArrowheads="1"/>
          </p:cNvSpPr>
          <p:nvPr/>
        </p:nvSpPr>
        <p:spPr>
          <a:xfrm>
            <a:off x="2397300" y="2926258"/>
            <a:ext cx="9369119" cy="15141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800" b="1">
                <a:solidFill>
                  <a:srgbClr val="000000"/>
                </a:solidFill>
                <a:latin typeface="Trebuchet MS"/>
                <a:ea typeface="SimHei"/>
              </a:rPr>
              <a:t>Propositiponal logic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954E551E-741C-460B-9D85-26B53F71B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A2B6D1D9-DFCF-49D3-B2E7-25DA3BD5C14E}" type="slidenum">
              <a:rPr lang="en-US" altLang="cs-CZ">
                <a:latin typeface="Arial" panose="020B0604020202020204" pitchFamily="34" charset="0"/>
              </a:rPr>
              <a:pPr/>
              <a:t>10</a:t>
            </a:fld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3AD7664-D12E-4343-9593-09380778D2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9" y="1294244"/>
            <a:ext cx="8713787" cy="4857750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en-US" altLang="cs-CZ" sz="2400"/>
              <a:t>According to the Statement on normal forms (see slide 7) the following connectives suffice</a:t>
            </a:r>
            <a:r>
              <a:rPr lang="cs-CZ" altLang="cs-CZ" sz="2400"/>
              <a:t>: </a:t>
            </a:r>
            <a:r>
              <a:rPr lang="cs-CZ" altLang="cs-CZ" sz="2400" b="1">
                <a:sym typeface="Symbol" panose="05050102010706020507" pitchFamily="18" charset="2"/>
              </a:rPr>
              <a:t>, ,  </a:t>
            </a:r>
            <a:br>
              <a:rPr lang="cs-CZ" altLang="cs-CZ" sz="2400" b="1">
                <a:sym typeface="Symbol" panose="05050102010706020507" pitchFamily="18" charset="2"/>
              </a:rPr>
            </a:br>
            <a:r>
              <a:rPr lang="cs-CZ" altLang="cs-CZ" sz="2400" b="1">
                <a:sym typeface="Symbol" panose="05050102010706020507" pitchFamily="18" charset="2"/>
              </a:rPr>
              <a:t>(funkcion</a:t>
            </a:r>
            <a:r>
              <a:rPr lang="en-US" altLang="cs-CZ" sz="2400" b="1">
                <a:sym typeface="Symbol" panose="05050102010706020507" pitchFamily="18" charset="2"/>
              </a:rPr>
              <a:t>ally complete system</a:t>
            </a:r>
            <a:r>
              <a:rPr lang="cs-CZ" altLang="cs-CZ" sz="2400" b="1">
                <a:sym typeface="Symbol" panose="05050102010706020507" pitchFamily="18" charset="2"/>
              </a:rPr>
              <a:t>)</a:t>
            </a:r>
          </a:p>
          <a:p>
            <a:pPr marL="457200" indent="-457200">
              <a:buNone/>
            </a:pPr>
            <a:r>
              <a:rPr lang="en-US" altLang="cs-CZ" sz="2400">
                <a:sym typeface="Symbol" panose="05050102010706020507" pitchFamily="18" charset="2"/>
              </a:rPr>
              <a:t>The following systems of truth-functional connectives are functionally complete</a:t>
            </a:r>
            <a:r>
              <a:rPr lang="cs-CZ" altLang="cs-CZ" sz="2400">
                <a:sym typeface="Symbol" panose="05050102010706020507" pitchFamily="18" charset="2"/>
              </a:rPr>
              <a:t>:</a:t>
            </a:r>
          </a:p>
          <a:p>
            <a:pPr marL="457200" indent="-457200">
              <a:buNone/>
            </a:pPr>
            <a:r>
              <a:rPr lang="cs-CZ" altLang="cs-CZ" sz="2400">
                <a:sym typeface="Symbol" panose="05050102010706020507" pitchFamily="18" charset="2"/>
              </a:rPr>
              <a:t>1.	</a:t>
            </a: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{, , }</a:t>
            </a:r>
            <a:r>
              <a:rPr lang="cs-CZ" altLang="cs-CZ" sz="2400">
                <a:sym typeface="Symbol" panose="05050102010706020507" pitchFamily="18" charset="2"/>
              </a:rPr>
              <a:t>,</a:t>
            </a:r>
          </a:p>
          <a:p>
            <a:pPr marL="457200" indent="-457200">
              <a:buNone/>
            </a:pPr>
            <a:r>
              <a:rPr lang="cs-CZ" altLang="cs-CZ" sz="2400">
                <a:sym typeface="Symbol" panose="05050102010706020507" pitchFamily="18" charset="2"/>
              </a:rPr>
              <a:t>2.	</a:t>
            </a: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{, }</a:t>
            </a:r>
            <a:r>
              <a:rPr lang="cs-CZ" altLang="cs-CZ" sz="2400">
                <a:sym typeface="Symbol" panose="05050102010706020507" pitchFamily="18" charset="2"/>
              </a:rPr>
              <a:t> o</a:t>
            </a:r>
            <a:r>
              <a:rPr lang="en-US" altLang="cs-CZ" sz="2400">
                <a:sym typeface="Symbol" panose="05050102010706020507" pitchFamily="18" charset="2"/>
              </a:rPr>
              <a:t>r</a:t>
            </a:r>
            <a:r>
              <a:rPr lang="cs-CZ" altLang="cs-CZ" sz="2400">
                <a:sym typeface="Symbol" panose="05050102010706020507" pitchFamily="18" charset="2"/>
              </a:rPr>
              <a:t> </a:t>
            </a: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{, }</a:t>
            </a:r>
            <a:r>
              <a:rPr lang="cs-CZ" altLang="cs-CZ" sz="2400">
                <a:sym typeface="Symbol" panose="05050102010706020507" pitchFamily="18" charset="2"/>
              </a:rPr>
              <a:t>,</a:t>
            </a:r>
          </a:p>
          <a:p>
            <a:pPr marL="457200" indent="-457200">
              <a:buNone/>
            </a:pPr>
            <a:r>
              <a:rPr lang="cs-CZ" altLang="cs-CZ" sz="2400">
                <a:sym typeface="Symbol" panose="05050102010706020507" pitchFamily="18" charset="2"/>
              </a:rPr>
              <a:t>3.	</a:t>
            </a: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{, }</a:t>
            </a:r>
            <a:r>
              <a:rPr lang="cs-CZ" altLang="cs-CZ" sz="2400">
                <a:sym typeface="Symbol" panose="05050102010706020507" pitchFamily="18" charset="2"/>
              </a:rPr>
              <a:t>,</a:t>
            </a:r>
          </a:p>
          <a:p>
            <a:pPr marL="457200" indent="-457200">
              <a:buFontTx/>
              <a:buAutoNum type="arabicPeriod" startAt="4"/>
            </a:pP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{}</a:t>
            </a:r>
            <a:r>
              <a:rPr lang="cs-CZ" altLang="cs-CZ" sz="2400">
                <a:sym typeface="Symbol" panose="05050102010706020507" pitchFamily="18" charset="2"/>
              </a:rPr>
              <a:t> o</a:t>
            </a:r>
            <a:r>
              <a:rPr lang="en-US" altLang="cs-CZ" sz="2400">
                <a:sym typeface="Symbol" panose="05050102010706020507" pitchFamily="18" charset="2"/>
              </a:rPr>
              <a:t>r</a:t>
            </a:r>
            <a:r>
              <a:rPr lang="cs-CZ" altLang="cs-CZ" sz="2400">
                <a:sym typeface="Symbol" panose="05050102010706020507" pitchFamily="18" charset="2"/>
              </a:rPr>
              <a:t> </a:t>
            </a: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{}</a:t>
            </a:r>
            <a:r>
              <a:rPr lang="cs-CZ" altLang="cs-CZ" sz="2400">
                <a:sym typeface="Symbol" panose="05050102010706020507" pitchFamily="18" charset="2"/>
              </a:rPr>
              <a:t>.</a:t>
            </a:r>
            <a:r>
              <a:rPr lang="en-US" altLang="cs-CZ" sz="2400">
                <a:sym typeface="Symbol" panose="05050102010706020507" pitchFamily="18" charset="2"/>
              </a:rPr>
              <a:t> </a:t>
            </a:r>
            <a:r>
              <a:rPr lang="cs-CZ" altLang="cs-CZ" sz="2400">
                <a:sym typeface="Symbol" panose="05050102010706020507" pitchFamily="18" charset="2"/>
              </a:rPr>
              <a:t> </a:t>
            </a:r>
          </a:p>
          <a:p>
            <a:pPr marL="457200" indent="-457200">
              <a:buNone/>
            </a:pPr>
            <a:r>
              <a:rPr lang="en-US" altLang="cs-CZ" sz="2400">
                <a:sym typeface="Symbol" panose="05050102010706020507" pitchFamily="18" charset="2"/>
              </a:rPr>
              <a:t>Hence in order to express any truth-value function (and thus any PL formula) just one connective suffices</a:t>
            </a:r>
            <a:r>
              <a:rPr lang="cs-CZ" altLang="cs-CZ" sz="2400">
                <a:sym typeface="Symbol" panose="05050102010706020507" pitchFamily="18" charset="2"/>
              </a:rPr>
              <a:t>!</a:t>
            </a:r>
          </a:p>
          <a:p>
            <a:pPr marL="457200" indent="-457200">
              <a:buNone/>
            </a:pPr>
            <a:r>
              <a:rPr lang="en-US" altLang="cs-CZ" sz="2400">
                <a:sym typeface="Symbol" panose="05050102010706020507" pitchFamily="18" charset="2"/>
              </a:rPr>
              <a:t>Either</a:t>
            </a:r>
            <a:r>
              <a:rPr lang="cs-CZ" altLang="cs-CZ" sz="2400">
                <a:sym typeface="Symbol" panose="05050102010706020507" pitchFamily="18" charset="2"/>
              </a:rPr>
              <a:t> </a:t>
            </a:r>
            <a:r>
              <a:rPr lang="cs-CZ" altLang="cs-CZ" sz="2400">
                <a:solidFill>
                  <a:schemeClr val="accent2"/>
                </a:solidFill>
                <a:sym typeface="Symbol" panose="05050102010706020507" pitchFamily="18" charset="2"/>
              </a:rPr>
              <a:t>Scheffer</a:t>
            </a:r>
            <a:r>
              <a:rPr lang="en-US" altLang="cs-CZ" sz="2400">
                <a:solidFill>
                  <a:schemeClr val="accent2"/>
                </a:solidFill>
                <a:sym typeface="Symbol" panose="05050102010706020507" pitchFamily="18" charset="2"/>
              </a:rPr>
              <a:t>’s</a:t>
            </a:r>
            <a:r>
              <a:rPr lang="cs-CZ" altLang="cs-CZ" sz="2400">
                <a:solidFill>
                  <a:schemeClr val="accent2"/>
                </a:solidFill>
                <a:sym typeface="Symbol" panose="05050102010706020507" pitchFamily="18" charset="2"/>
              </a:rPr>
              <a:t> NAND </a:t>
            </a: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</a:t>
            </a:r>
            <a:r>
              <a:rPr lang="cs-CZ" altLang="cs-CZ" sz="2400" b="1">
                <a:sym typeface="Symbol" panose="05050102010706020507" pitchFamily="18" charset="2"/>
              </a:rPr>
              <a:t> </a:t>
            </a:r>
            <a:r>
              <a:rPr lang="cs-CZ" altLang="cs-CZ" sz="2400">
                <a:sym typeface="Symbol" panose="05050102010706020507" pitchFamily="18" charset="2"/>
              </a:rPr>
              <a:t>o</a:t>
            </a:r>
            <a:r>
              <a:rPr lang="en-US" altLang="cs-CZ" sz="2400">
                <a:sym typeface="Symbol" panose="05050102010706020507" pitchFamily="18" charset="2"/>
              </a:rPr>
              <a:t>r</a:t>
            </a:r>
            <a:r>
              <a:rPr lang="cs-CZ" altLang="cs-CZ" sz="2400">
                <a:sym typeface="Symbol" panose="05050102010706020507" pitchFamily="18" charset="2"/>
              </a:rPr>
              <a:t> </a:t>
            </a:r>
            <a:r>
              <a:rPr lang="cs-CZ" altLang="cs-CZ" sz="2400">
                <a:solidFill>
                  <a:schemeClr val="accent2"/>
                </a:solidFill>
                <a:sym typeface="Symbol" panose="05050102010706020507" pitchFamily="18" charset="2"/>
              </a:rPr>
              <a:t>Pierce</a:t>
            </a:r>
            <a:r>
              <a:rPr lang="en-US" altLang="cs-CZ" sz="2400">
                <a:solidFill>
                  <a:schemeClr val="accent2"/>
                </a:solidFill>
                <a:sym typeface="Symbol" panose="05050102010706020507" pitchFamily="18" charset="2"/>
              </a:rPr>
              <a:t>’s</a:t>
            </a:r>
            <a:r>
              <a:rPr lang="cs-CZ" altLang="cs-CZ" sz="2400">
                <a:solidFill>
                  <a:schemeClr val="accent2"/>
                </a:solidFill>
                <a:sym typeface="Symbol" panose="05050102010706020507" pitchFamily="18" charset="2"/>
              </a:rPr>
              <a:t> NOR </a:t>
            </a: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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3EEAC27B-7258-41F6-99ED-7A40F387C0C9}"/>
              </a:ext>
            </a:extLst>
          </p:cNvPr>
          <p:cNvSpPr/>
          <p:nvPr/>
        </p:nvSpPr>
        <p:spPr>
          <a:xfrm>
            <a:off x="1016359" y="639013"/>
            <a:ext cx="10217278" cy="5511742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2D1409-7CD2-4F01-AA46-504B5048237E}"/>
              </a:ext>
            </a:extLst>
          </p:cNvPr>
          <p:cNvSpPr>
            <a:spLocks noGrp="1" noChangeArrowheads="1"/>
          </p:cNvSpPr>
          <p:nvPr/>
        </p:nvSpPr>
        <p:spPr>
          <a:xfrm>
            <a:off x="1778822" y="156287"/>
            <a:ext cx="5524704" cy="96369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Which is the minimal number of truth-functional connectives</a:t>
            </a:r>
            <a:r>
              <a:rPr lang="cs-CZ" sz="2800">
                <a:latin typeface="Trebuchet MS"/>
              </a:rPr>
              <a:t>?</a:t>
            </a:r>
            <a:endParaRPr lang="en-US" sz="2800">
              <a:latin typeface="Trebuchet MS"/>
            </a:endParaRPr>
          </a:p>
        </p:txBody>
      </p:sp>
      <p:sp>
        <p:nvSpPr>
          <p:cNvPr id="6" name="TextovéPole 1">
            <a:extLst>
              <a:ext uri="{FF2B5EF4-FFF2-40B4-BE49-F238E27FC236}">
                <a16:creationId xmlns:a16="http://schemas.microsoft.com/office/drawing/2014/main" id="{CE83989E-EFF5-46F4-9B9E-193AE6DE4E8C}"/>
              </a:ext>
            </a:extLst>
          </p:cNvPr>
          <p:cNvSpPr txBox="1"/>
          <p:nvPr/>
        </p:nvSpPr>
        <p:spPr>
          <a:xfrm rot="1200000">
            <a:off x="10708389" y="942811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2">
            <a:extLst>
              <a:ext uri="{FF2B5EF4-FFF2-40B4-BE49-F238E27FC236}">
                <a16:creationId xmlns:a16="http://schemas.microsoft.com/office/drawing/2014/main" id="{A2C72C37-E8D4-4DDA-B803-6E424067B2C3}"/>
              </a:ext>
            </a:extLst>
          </p:cNvPr>
          <p:cNvSpPr txBox="1"/>
          <p:nvPr/>
        </p:nvSpPr>
        <p:spPr>
          <a:xfrm rot="660000">
            <a:off x="1216486" y="1498975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3">
            <a:extLst>
              <a:ext uri="{FF2B5EF4-FFF2-40B4-BE49-F238E27FC236}">
                <a16:creationId xmlns:a16="http://schemas.microsoft.com/office/drawing/2014/main" id="{194AAA84-12B8-4D7C-9085-E91239B593B0}"/>
              </a:ext>
            </a:extLst>
          </p:cNvPr>
          <p:cNvSpPr txBox="1"/>
          <p:nvPr/>
        </p:nvSpPr>
        <p:spPr>
          <a:xfrm>
            <a:off x="4781902" y="866936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4">
            <a:extLst>
              <a:ext uri="{FF2B5EF4-FFF2-40B4-BE49-F238E27FC236}">
                <a16:creationId xmlns:a16="http://schemas.microsoft.com/office/drawing/2014/main" id="{D08CCF98-6C65-453B-A607-277B13C7D66A}"/>
              </a:ext>
            </a:extLst>
          </p:cNvPr>
          <p:cNvSpPr txBox="1"/>
          <p:nvPr/>
        </p:nvSpPr>
        <p:spPr>
          <a:xfrm rot="540000">
            <a:off x="9152526" y="2906474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5">
            <a:extLst>
              <a:ext uri="{FF2B5EF4-FFF2-40B4-BE49-F238E27FC236}">
                <a16:creationId xmlns:a16="http://schemas.microsoft.com/office/drawing/2014/main" id="{7515B528-1A0E-44FB-BA0B-B25005B80C83}"/>
              </a:ext>
            </a:extLst>
          </p:cNvPr>
          <p:cNvSpPr txBox="1"/>
          <p:nvPr/>
        </p:nvSpPr>
        <p:spPr>
          <a:xfrm rot="21240000">
            <a:off x="10672872" y="6267127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1" name="TextovéPole 6">
            <a:extLst>
              <a:ext uri="{FF2B5EF4-FFF2-40B4-BE49-F238E27FC236}">
                <a16:creationId xmlns:a16="http://schemas.microsoft.com/office/drawing/2014/main" id="{73E00C7B-B6B1-457D-84F6-2A96A0B51CCE}"/>
              </a:ext>
            </a:extLst>
          </p:cNvPr>
          <p:cNvSpPr txBox="1"/>
          <p:nvPr/>
        </p:nvSpPr>
        <p:spPr>
          <a:xfrm rot="20100000">
            <a:off x="294043" y="5230485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813F8FA4-06A0-45C1-9FEC-18829FE5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F1DB3F0E-6063-47A6-9665-C1799492923B}" type="slidenum">
              <a:rPr lang="en-US" altLang="cs-CZ">
                <a:latin typeface="Arial" panose="020B0604020202020204" pitchFamily="34" charset="0"/>
              </a:rPr>
              <a:pPr/>
              <a:t>11</a:t>
            </a:fld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0B8E2B9-3D27-4EDD-99F6-283539ACE7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5217" y="1050710"/>
            <a:ext cx="9391973" cy="4351338"/>
          </a:xfrm>
        </p:spPr>
        <p:txBody>
          <a:bodyPr/>
          <a:lstStyle/>
          <a:p>
            <a:pPr marL="457200" indent="-457200"/>
            <a:r>
              <a:rPr lang="en-US" altLang="cs-CZ" sz="2400">
                <a:sym typeface="Symbol" panose="05050102010706020507" pitchFamily="18" charset="2"/>
              </a:rPr>
              <a:t>The system </a:t>
            </a:r>
            <a:r>
              <a:rPr lang="cs-CZ" altLang="cs-CZ" sz="2400">
                <a:sym typeface="Symbol" panose="05050102010706020507" pitchFamily="18" charset="2"/>
              </a:rPr>
              <a:t>{, , } </a:t>
            </a:r>
            <a:r>
              <a:rPr lang="en-US" altLang="cs-CZ" sz="2400">
                <a:sym typeface="Symbol" panose="05050102010706020507" pitchFamily="18" charset="2"/>
              </a:rPr>
              <a:t>is sufficient according to the Statement on normal forms</a:t>
            </a:r>
            <a:endParaRPr lang="cs-CZ" altLang="cs-CZ" sz="2400">
              <a:sym typeface="Symbol" panose="05050102010706020507" pitchFamily="18" charset="2"/>
            </a:endParaRPr>
          </a:p>
          <a:p>
            <a:pPr marL="457200" indent="-457200"/>
            <a:r>
              <a:rPr lang="en-US" altLang="cs-CZ" sz="2400">
                <a:sym typeface="Symbol" panose="05050102010706020507" pitchFamily="18" charset="2"/>
              </a:rPr>
              <a:t>Transition to the system</a:t>
            </a:r>
            <a:r>
              <a:rPr lang="cs-CZ" altLang="cs-CZ" sz="2400">
                <a:sym typeface="Symbol" panose="05050102010706020507" pitchFamily="18" charset="2"/>
              </a:rPr>
              <a:t> {, } o</a:t>
            </a:r>
            <a:r>
              <a:rPr lang="en-US" altLang="cs-CZ" sz="2400">
                <a:sym typeface="Symbol" panose="05050102010706020507" pitchFamily="18" charset="2"/>
              </a:rPr>
              <a:t>r</a:t>
            </a:r>
            <a:r>
              <a:rPr lang="cs-CZ" altLang="cs-CZ" sz="2400">
                <a:sym typeface="Symbol" panose="05050102010706020507" pitchFamily="18" charset="2"/>
              </a:rPr>
              <a:t> {, }:</a:t>
            </a:r>
            <a:br>
              <a:rPr lang="cs-CZ" altLang="cs-CZ" sz="2400">
                <a:sym typeface="Symbol" panose="05050102010706020507" pitchFamily="18" charset="2"/>
              </a:rPr>
            </a:b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A  B  (A  B),</a:t>
            </a:r>
            <a:b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</a:b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A  B  (A  B) </a:t>
            </a:r>
          </a:p>
          <a:p>
            <a:pPr marL="457200" indent="-457200"/>
            <a:r>
              <a:rPr lang="en-US" altLang="cs-CZ" sz="2400">
                <a:sym typeface="Symbol" panose="05050102010706020507" pitchFamily="18" charset="2"/>
              </a:rPr>
              <a:t>Transition to the system</a:t>
            </a:r>
            <a:r>
              <a:rPr lang="cs-CZ" altLang="cs-CZ" sz="2400">
                <a:sym typeface="Symbol" panose="05050102010706020507" pitchFamily="18" charset="2"/>
              </a:rPr>
              <a:t> {, }: </a:t>
            </a:r>
            <a:br>
              <a:rPr lang="cs-CZ" altLang="cs-CZ" sz="2400">
                <a:sym typeface="Symbol" panose="05050102010706020507" pitchFamily="18" charset="2"/>
              </a:rPr>
            </a:b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A  B  A  B,</a:t>
            </a:r>
            <a:b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</a:b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A  B  (A  B)</a:t>
            </a:r>
          </a:p>
          <a:p>
            <a:pPr marL="457200" indent="-457200"/>
            <a:r>
              <a:rPr lang="en-US" altLang="cs-CZ" sz="2400">
                <a:sym typeface="Symbol" panose="05050102010706020507" pitchFamily="18" charset="2"/>
              </a:rPr>
              <a:t>Transition to the system</a:t>
            </a:r>
            <a:r>
              <a:rPr lang="cs-CZ" altLang="cs-CZ" sz="2400">
                <a:sym typeface="Symbol" panose="05050102010706020507" pitchFamily="18" charset="2"/>
              </a:rPr>
              <a:t> {} o</a:t>
            </a:r>
            <a:r>
              <a:rPr lang="en-US" altLang="cs-CZ" sz="2400">
                <a:sym typeface="Symbol" panose="05050102010706020507" pitchFamily="18" charset="2"/>
              </a:rPr>
              <a:t>r</a:t>
            </a:r>
            <a:r>
              <a:rPr lang="cs-CZ" altLang="cs-CZ" sz="2400">
                <a:sym typeface="Symbol" panose="05050102010706020507" pitchFamily="18" charset="2"/>
              </a:rPr>
              <a:t> {}:</a:t>
            </a:r>
          </a:p>
          <a:p>
            <a:pPr marL="457200" indent="-457200">
              <a:buNone/>
            </a:pPr>
            <a:r>
              <a:rPr lang="cs-CZ" altLang="cs-CZ" sz="2400">
                <a:sym typeface="Symbol" panose="05050102010706020507" pitchFamily="18" charset="2"/>
              </a:rPr>
              <a:t>	</a:t>
            </a: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A  AA, AB  (AB)(AB),</a:t>
            </a:r>
            <a:r>
              <a:rPr lang="cs-CZ" altLang="cs-CZ" sz="2400">
                <a:sym typeface="Symbol" panose="05050102010706020507" pitchFamily="18" charset="2"/>
              </a:rPr>
              <a:t>  </a:t>
            </a:r>
            <a:r>
              <a:rPr lang="en-US" altLang="cs-CZ" sz="2400">
                <a:sym typeface="Symbol" panose="05050102010706020507" pitchFamily="18" charset="2"/>
              </a:rPr>
              <a:t>(</a:t>
            </a:r>
            <a:r>
              <a:rPr lang="cs-CZ" altLang="cs-CZ" sz="2400">
                <a:sym typeface="Symbol" panose="05050102010706020507" pitchFamily="18" charset="2"/>
              </a:rPr>
              <a:t> </a:t>
            </a:r>
            <a:r>
              <a:rPr lang="en-US" altLang="cs-CZ" sz="2400">
                <a:sym typeface="Symbol" panose="05050102010706020507" pitchFamily="18" charset="2"/>
              </a:rPr>
              <a:t>is</a:t>
            </a:r>
            <a:r>
              <a:rPr lang="cs-CZ" altLang="cs-CZ" sz="2400">
                <a:sym typeface="Symbol" panose="05050102010706020507" pitchFamily="18" charset="2"/>
              </a:rPr>
              <a:t> NAND</a:t>
            </a:r>
            <a:r>
              <a:rPr lang="en-US" altLang="cs-CZ" sz="2400">
                <a:sym typeface="Symbol" panose="05050102010706020507" pitchFamily="18" charset="2"/>
              </a:rPr>
              <a:t>)</a:t>
            </a:r>
            <a:r>
              <a:rPr lang="cs-CZ" altLang="cs-CZ" sz="2400">
                <a:sym typeface="Symbol" panose="05050102010706020507" pitchFamily="18" charset="2"/>
              </a:rPr>
              <a:t>,</a:t>
            </a:r>
            <a:endParaRPr lang="en-US" altLang="cs-CZ" sz="2400">
              <a:sym typeface="Symbol" panose="05050102010706020507" pitchFamily="18" charset="2"/>
            </a:endParaRPr>
          </a:p>
          <a:p>
            <a:pPr marL="457200" indent="-457200">
              <a:buNone/>
            </a:pPr>
            <a:r>
              <a:rPr lang="cs-CZ" altLang="cs-CZ" sz="2400">
                <a:sym typeface="Symbol" panose="05050102010706020507" pitchFamily="18" charset="2"/>
              </a:rPr>
              <a:t>	</a:t>
            </a:r>
            <a:r>
              <a:rPr lang="en-US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A  AA, AB  (AB)(AB),</a:t>
            </a:r>
            <a:r>
              <a:rPr lang="en-US" altLang="cs-CZ" sz="2400">
                <a:sym typeface="Symbol" panose="05050102010706020507" pitchFamily="18" charset="2"/>
              </a:rPr>
              <a:t>  ( is NOR). </a:t>
            </a:r>
            <a:r>
              <a:rPr lang="cs-CZ" altLang="cs-CZ" sz="2400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0F92810-782D-4913-8060-A7C5A183A2C5}"/>
              </a:ext>
            </a:extLst>
          </p:cNvPr>
          <p:cNvSpPr/>
          <p:nvPr/>
        </p:nvSpPr>
        <p:spPr>
          <a:xfrm>
            <a:off x="1016359" y="613183"/>
            <a:ext cx="10217278" cy="508553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C63896-62C2-4BC7-B316-29780274CD0D}"/>
              </a:ext>
            </a:extLst>
          </p:cNvPr>
          <p:cNvSpPr>
            <a:spLocks noGrp="1" noChangeArrowheads="1"/>
          </p:cNvSpPr>
          <p:nvPr/>
        </p:nvSpPr>
        <p:spPr>
          <a:xfrm>
            <a:off x="1778822" y="362932"/>
            <a:ext cx="6971212" cy="57623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Proof on the minimum of connectives</a:t>
            </a:r>
            <a:endParaRPr lang="cs-CZ"/>
          </a:p>
        </p:txBody>
      </p:sp>
      <p:sp>
        <p:nvSpPr>
          <p:cNvPr id="6" name="TextovéPole 1">
            <a:extLst>
              <a:ext uri="{FF2B5EF4-FFF2-40B4-BE49-F238E27FC236}">
                <a16:creationId xmlns:a16="http://schemas.microsoft.com/office/drawing/2014/main" id="{CE83989E-EFF5-46F4-9B9E-193AE6DE4E8C}"/>
              </a:ext>
            </a:extLst>
          </p:cNvPr>
          <p:cNvSpPr txBox="1"/>
          <p:nvPr/>
        </p:nvSpPr>
        <p:spPr>
          <a:xfrm rot="1200000">
            <a:off x="11444559" y="813658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2">
            <a:extLst>
              <a:ext uri="{FF2B5EF4-FFF2-40B4-BE49-F238E27FC236}">
                <a16:creationId xmlns:a16="http://schemas.microsoft.com/office/drawing/2014/main" id="{A2C72C37-E8D4-4DDA-B803-6E424067B2C3}"/>
              </a:ext>
            </a:extLst>
          </p:cNvPr>
          <p:cNvSpPr txBox="1"/>
          <p:nvPr/>
        </p:nvSpPr>
        <p:spPr>
          <a:xfrm rot="660000">
            <a:off x="196181" y="736975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3">
            <a:extLst>
              <a:ext uri="{FF2B5EF4-FFF2-40B4-BE49-F238E27FC236}">
                <a16:creationId xmlns:a16="http://schemas.microsoft.com/office/drawing/2014/main" id="{194AAA84-12B8-4D7C-9085-E91239B593B0}"/>
              </a:ext>
            </a:extLst>
          </p:cNvPr>
          <p:cNvSpPr txBox="1"/>
          <p:nvPr/>
        </p:nvSpPr>
        <p:spPr>
          <a:xfrm rot="1080000">
            <a:off x="9883427" y="3927851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4">
            <a:extLst>
              <a:ext uri="{FF2B5EF4-FFF2-40B4-BE49-F238E27FC236}">
                <a16:creationId xmlns:a16="http://schemas.microsoft.com/office/drawing/2014/main" id="{D08CCF98-6C65-453B-A607-277B13C7D66A}"/>
              </a:ext>
            </a:extLst>
          </p:cNvPr>
          <p:cNvSpPr txBox="1"/>
          <p:nvPr/>
        </p:nvSpPr>
        <p:spPr>
          <a:xfrm rot="540000">
            <a:off x="8132221" y="2144474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5">
            <a:extLst>
              <a:ext uri="{FF2B5EF4-FFF2-40B4-BE49-F238E27FC236}">
                <a16:creationId xmlns:a16="http://schemas.microsoft.com/office/drawing/2014/main" id="{7515B528-1A0E-44FB-BA0B-B25005B80C83}"/>
              </a:ext>
            </a:extLst>
          </p:cNvPr>
          <p:cNvSpPr txBox="1"/>
          <p:nvPr/>
        </p:nvSpPr>
        <p:spPr>
          <a:xfrm rot="21240000">
            <a:off x="5932974" y="3451602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1" name="TextovéPole 6">
            <a:extLst>
              <a:ext uri="{FF2B5EF4-FFF2-40B4-BE49-F238E27FC236}">
                <a16:creationId xmlns:a16="http://schemas.microsoft.com/office/drawing/2014/main" id="{73E00C7B-B6B1-457D-84F6-2A96A0B51CCE}"/>
              </a:ext>
            </a:extLst>
          </p:cNvPr>
          <p:cNvSpPr txBox="1"/>
          <p:nvPr/>
        </p:nvSpPr>
        <p:spPr>
          <a:xfrm rot="20100000">
            <a:off x="1378924" y="5966655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3FFA5478-0CDB-4652-BBF1-C33161348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2842418C-A7A9-415C-AAF6-E2DC83CCD5DB}" type="slidenum">
              <a:rPr lang="en-US" altLang="cs-CZ">
                <a:latin typeface="Arial" panose="020B0604020202020204" pitchFamily="34" charset="0"/>
              </a:rPr>
              <a:pPr/>
              <a:t>12</a:t>
            </a:fld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E4312A93-EDF7-46AC-9034-1C74F9475C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26030" y="1166947"/>
            <a:ext cx="8991601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/>
              <a:t>Looking at a tableau, you can easily see why</a:t>
            </a:r>
            <a:endParaRPr lang="cs-CZ" altLang="cs-CZ" sz="2400"/>
          </a:p>
          <a:p>
            <a:pPr eaLnBrk="1" hangingPunct="1">
              <a:lnSpc>
                <a:spcPct val="90000"/>
              </a:lnSpc>
            </a:pPr>
            <a:r>
              <a:rPr lang="en-US" altLang="cs-CZ" sz="2400">
                <a:solidFill>
                  <a:schemeClr val="accent2"/>
                </a:solidFill>
              </a:rPr>
              <a:t>a </a:t>
            </a:r>
            <a:r>
              <a:rPr lang="cs-CZ" altLang="cs-CZ" sz="2400">
                <a:solidFill>
                  <a:schemeClr val="accent2"/>
                </a:solidFill>
              </a:rPr>
              <a:t>tautolog</a:t>
            </a:r>
            <a:r>
              <a:rPr lang="en-US" altLang="cs-CZ" sz="2400">
                <a:solidFill>
                  <a:schemeClr val="accent2"/>
                </a:solidFill>
              </a:rPr>
              <a:t>y does not have a complete conjunctive normal form </a:t>
            </a:r>
            <a:r>
              <a:rPr lang="cs-CZ" altLang="cs-CZ" sz="2400"/>
              <a:t>(</a:t>
            </a:r>
            <a:r>
              <a:rPr lang="en-US" altLang="cs-CZ" sz="2400"/>
              <a:t>CC</a:t>
            </a:r>
            <a:r>
              <a:rPr lang="cs-CZ" altLang="cs-CZ" sz="2400"/>
              <a:t>NF) a</a:t>
            </a:r>
            <a:r>
              <a:rPr lang="en-US" altLang="cs-CZ" sz="2400"/>
              <a:t>nd why</a:t>
            </a:r>
            <a:endParaRPr lang="cs-CZ" altLang="cs-CZ" sz="2400"/>
          </a:p>
          <a:p>
            <a:pPr eaLnBrk="1" hangingPunct="1">
              <a:lnSpc>
                <a:spcPct val="90000"/>
              </a:lnSpc>
            </a:pPr>
            <a:r>
              <a:rPr lang="en-US" altLang="cs-CZ" sz="2400">
                <a:solidFill>
                  <a:schemeClr val="accent2"/>
                </a:solidFill>
              </a:rPr>
              <a:t>a contradiction does not have a complete disjunctive normal form </a:t>
            </a:r>
            <a:r>
              <a:rPr lang="cs-CZ" altLang="cs-CZ" sz="2400"/>
              <a:t>(</a:t>
            </a:r>
            <a:r>
              <a:rPr lang="en-US" altLang="cs-CZ" sz="2400"/>
              <a:t>C</a:t>
            </a:r>
            <a:r>
              <a:rPr lang="cs-CZ" altLang="cs-CZ" sz="2400"/>
              <a:t>DNF):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/>
              <a:t>If a formula is a tautoloy, then all the branches of a conjunctive tableau are closed, i.e., in each </a:t>
            </a:r>
            <a:r>
              <a:rPr lang="cs-CZ" altLang="cs-CZ" sz="2400"/>
              <a:t>ED</a:t>
            </a:r>
            <a:r>
              <a:rPr lang="en-US" altLang="cs-CZ" sz="2400"/>
              <a:t> there is a couple of opposite literals</a:t>
            </a:r>
            <a:r>
              <a:rPr lang="cs-CZ" altLang="cs-CZ" sz="2400"/>
              <a:t> </a:t>
            </a:r>
            <a:r>
              <a:rPr lang="cs-CZ" altLang="cs-CZ" sz="2400" i="1"/>
              <a:t>p</a:t>
            </a:r>
            <a:r>
              <a:rPr lang="cs-CZ" altLang="cs-CZ" sz="2400"/>
              <a:t>, </a:t>
            </a:r>
            <a:r>
              <a:rPr lang="cs-CZ" altLang="cs-CZ" sz="2400">
                <a:sym typeface="Symbol" panose="05050102010706020507" pitchFamily="18" charset="2"/>
              </a:rPr>
              <a:t></a:t>
            </a:r>
            <a:r>
              <a:rPr lang="cs-CZ" altLang="cs-CZ" sz="2400" i="1"/>
              <a:t>p</a:t>
            </a:r>
            <a:r>
              <a:rPr lang="cs-CZ" altLang="cs-CZ" sz="2400"/>
              <a:t>, </a:t>
            </a:r>
            <a:r>
              <a:rPr lang="en-US" altLang="cs-CZ" sz="2400"/>
              <a:t>which means </a:t>
            </a:r>
            <a:r>
              <a:rPr lang="cs-CZ" altLang="cs-CZ" sz="2400" i="1"/>
              <a:t>p</a:t>
            </a:r>
            <a:r>
              <a:rPr lang="cs-CZ" altLang="cs-CZ" sz="2400"/>
              <a:t> </a:t>
            </a:r>
            <a:r>
              <a:rPr lang="cs-CZ" altLang="cs-CZ" sz="2400">
                <a:sym typeface="Symbol" panose="05050102010706020507" pitchFamily="18" charset="2"/>
              </a:rPr>
              <a:t></a:t>
            </a:r>
            <a:r>
              <a:rPr lang="cs-CZ" altLang="cs-CZ" sz="2400"/>
              <a:t> </a:t>
            </a:r>
            <a:r>
              <a:rPr lang="cs-CZ" altLang="cs-CZ" sz="2400">
                <a:sym typeface="Symbol" panose="05050102010706020507" pitchFamily="18" charset="2"/>
              </a:rPr>
              <a:t></a:t>
            </a:r>
            <a:r>
              <a:rPr lang="cs-CZ" altLang="cs-CZ" sz="2400" i="1"/>
              <a:t>p</a:t>
            </a:r>
            <a:r>
              <a:rPr lang="en-US" altLang="cs-CZ" sz="2400"/>
              <a:t>. but then the elementary disjunction is </a:t>
            </a:r>
            <a:r>
              <a:rPr lang="en-US" altLang="cs-CZ" sz="2400" i="1"/>
              <a:t>not complete</a:t>
            </a:r>
            <a:r>
              <a:rPr lang="cs-CZ" altLang="cs-CZ" sz="2400"/>
              <a:t>. </a:t>
            </a:r>
            <a:br>
              <a:rPr lang="cs-CZ" altLang="cs-CZ" sz="2400"/>
            </a:br>
            <a:r>
              <a:rPr lang="en-US" altLang="cs-CZ" sz="2400"/>
              <a:t>Hence the CCNF of the formula does not exist</a:t>
            </a:r>
            <a:r>
              <a:rPr lang="cs-CZ" altLang="cs-CZ" sz="240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400"/>
              <a:t>Similarly for C</a:t>
            </a:r>
            <a:r>
              <a:rPr lang="cs-CZ" altLang="cs-CZ" sz="2400"/>
              <a:t>DNF.</a:t>
            </a:r>
            <a:r>
              <a:rPr lang="en-US" altLang="cs-CZ" sz="2400"/>
              <a:t> 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EF064CBB-28D1-416D-A735-385DDE65825C}"/>
              </a:ext>
            </a:extLst>
          </p:cNvPr>
          <p:cNvSpPr/>
          <p:nvPr/>
        </p:nvSpPr>
        <p:spPr>
          <a:xfrm>
            <a:off x="1016359" y="613183"/>
            <a:ext cx="10217278" cy="508553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371B91-CDEB-42BA-AF7A-0F306D844AF1}"/>
              </a:ext>
            </a:extLst>
          </p:cNvPr>
          <p:cNvSpPr>
            <a:spLocks noGrp="1" noChangeArrowheads="1"/>
          </p:cNvSpPr>
          <p:nvPr/>
        </p:nvSpPr>
        <p:spPr>
          <a:xfrm>
            <a:off x="1778822" y="362932"/>
            <a:ext cx="4168602" cy="57623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Complete normal forms</a:t>
            </a:r>
            <a:endParaRPr lang="cs-CZ"/>
          </a:p>
        </p:txBody>
      </p:sp>
      <p:sp>
        <p:nvSpPr>
          <p:cNvPr id="6" name="TextovéPole 1">
            <a:extLst>
              <a:ext uri="{FF2B5EF4-FFF2-40B4-BE49-F238E27FC236}">
                <a16:creationId xmlns:a16="http://schemas.microsoft.com/office/drawing/2014/main" id="{CE83989E-EFF5-46F4-9B9E-193AE6DE4E8C}"/>
              </a:ext>
            </a:extLst>
          </p:cNvPr>
          <p:cNvSpPr txBox="1"/>
          <p:nvPr/>
        </p:nvSpPr>
        <p:spPr>
          <a:xfrm rot="1200000">
            <a:off x="9662254" y="749082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2">
            <a:extLst>
              <a:ext uri="{FF2B5EF4-FFF2-40B4-BE49-F238E27FC236}">
                <a16:creationId xmlns:a16="http://schemas.microsoft.com/office/drawing/2014/main" id="{A2C72C37-E8D4-4DDA-B803-6E424067B2C3}"/>
              </a:ext>
            </a:extLst>
          </p:cNvPr>
          <p:cNvSpPr txBox="1"/>
          <p:nvPr/>
        </p:nvSpPr>
        <p:spPr>
          <a:xfrm rot="660000">
            <a:off x="170351" y="1305246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3">
            <a:extLst>
              <a:ext uri="{FF2B5EF4-FFF2-40B4-BE49-F238E27FC236}">
                <a16:creationId xmlns:a16="http://schemas.microsoft.com/office/drawing/2014/main" id="{194AAA84-12B8-4D7C-9085-E91239B593B0}"/>
              </a:ext>
            </a:extLst>
          </p:cNvPr>
          <p:cNvSpPr txBox="1"/>
          <p:nvPr/>
        </p:nvSpPr>
        <p:spPr>
          <a:xfrm>
            <a:off x="3735766" y="673207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4">
            <a:extLst>
              <a:ext uri="{FF2B5EF4-FFF2-40B4-BE49-F238E27FC236}">
                <a16:creationId xmlns:a16="http://schemas.microsoft.com/office/drawing/2014/main" id="{D08CCF98-6C65-453B-A607-277B13C7D66A}"/>
              </a:ext>
            </a:extLst>
          </p:cNvPr>
          <p:cNvSpPr txBox="1"/>
          <p:nvPr/>
        </p:nvSpPr>
        <p:spPr>
          <a:xfrm rot="540000">
            <a:off x="8106391" y="2712745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5">
            <a:extLst>
              <a:ext uri="{FF2B5EF4-FFF2-40B4-BE49-F238E27FC236}">
                <a16:creationId xmlns:a16="http://schemas.microsoft.com/office/drawing/2014/main" id="{7515B528-1A0E-44FB-BA0B-B25005B80C83}"/>
              </a:ext>
            </a:extLst>
          </p:cNvPr>
          <p:cNvSpPr txBox="1"/>
          <p:nvPr/>
        </p:nvSpPr>
        <p:spPr>
          <a:xfrm rot="21240000">
            <a:off x="9626736" y="6073398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1" name="TextovéPole 6">
            <a:extLst>
              <a:ext uri="{FF2B5EF4-FFF2-40B4-BE49-F238E27FC236}">
                <a16:creationId xmlns:a16="http://schemas.microsoft.com/office/drawing/2014/main" id="{73E00C7B-B6B1-457D-84F6-2A96A0B51CCE}"/>
              </a:ext>
            </a:extLst>
          </p:cNvPr>
          <p:cNvSpPr txBox="1"/>
          <p:nvPr/>
        </p:nvSpPr>
        <p:spPr>
          <a:xfrm rot="20100000">
            <a:off x="1056044" y="4055197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F10E47BC-E0E7-4D33-A282-2211C5F54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AFC46371-6D97-42E9-8203-187B19043A79}" type="slidenum">
              <a:rPr lang="en-US" altLang="cs-CZ">
                <a:latin typeface="Arial" panose="020B0604020202020204" pitchFamily="34" charset="0"/>
              </a:rPr>
              <a:pPr/>
              <a:t>13</a:t>
            </a:fld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4F68E87A-7A03-4316-B897-69EDB940B2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1910" y="1606147"/>
            <a:ext cx="8713788" cy="42100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/>
              <a:t>T1	</a:t>
            </a:r>
            <a:r>
              <a:rPr lang="cs-CZ" altLang="cs-CZ" b="1">
                <a:solidFill>
                  <a:schemeClr val="accent2"/>
                </a:solidFill>
              </a:rPr>
              <a:t>p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cs-CZ" altLang="cs-CZ" b="1">
                <a:solidFill>
                  <a:schemeClr val="accent2"/>
                </a:solidFill>
              </a:rPr>
              <a:t>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b="1">
                <a:solidFill>
                  <a:schemeClr val="accent2"/>
                </a:solidFill>
              </a:rPr>
              <a:t>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/>
              <a:t>T2 	</a:t>
            </a:r>
            <a:r>
              <a:rPr lang="cs-CZ" altLang="cs-CZ" b="1">
                <a:solidFill>
                  <a:schemeClr val="accent2"/>
                </a:solidFill>
              </a:rPr>
              <a:t>(p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b="1">
                <a:solidFill>
                  <a:schemeClr val="accent2"/>
                </a:solidFill>
              </a:rPr>
              <a:t> q)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cs-CZ" altLang="cs-CZ" b="1">
                <a:solidFill>
                  <a:schemeClr val="accent2"/>
                </a:solidFill>
              </a:rPr>
              <a:t> (p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b="1">
                <a:solidFill>
                  <a:schemeClr val="accent2"/>
                </a:solidFill>
              </a:rPr>
              <a:t>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b="1">
                <a:solidFill>
                  <a:schemeClr val="accent2"/>
                </a:solidFill>
              </a:rPr>
              <a:t>q)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cs-CZ" altLang="cs-CZ" b="1">
                <a:solidFill>
                  <a:schemeClr val="accent2"/>
                </a:solidFill>
              </a:rPr>
              <a:t> (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b="1">
                <a:solidFill>
                  <a:schemeClr val="accent2"/>
                </a:solidFill>
              </a:rPr>
              <a:t>p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b="1">
                <a:solidFill>
                  <a:schemeClr val="accent2"/>
                </a:solidFill>
              </a:rPr>
              <a:t> q)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cs-CZ" altLang="cs-CZ" b="1">
                <a:solidFill>
                  <a:schemeClr val="accent2"/>
                </a:solidFill>
              </a:rPr>
              <a:t> (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b="1">
                <a:solidFill>
                  <a:schemeClr val="accent2"/>
                </a:solidFill>
              </a:rPr>
              <a:t>p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b="1">
                <a:solidFill>
                  <a:schemeClr val="accent2"/>
                </a:solidFill>
              </a:rPr>
              <a:t>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b="1">
                <a:solidFill>
                  <a:schemeClr val="accent2"/>
                </a:solidFill>
              </a:rPr>
              <a:t>q)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/>
              <a:t>T3	</a:t>
            </a:r>
            <a:r>
              <a:rPr lang="cs-CZ" altLang="cs-CZ" b="1">
                <a:solidFill>
                  <a:schemeClr val="accent2"/>
                </a:solidFill>
              </a:rPr>
              <a:t>(p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b="1">
                <a:solidFill>
                  <a:schemeClr val="accent2"/>
                </a:solidFill>
              </a:rPr>
              <a:t> q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b="1">
                <a:solidFill>
                  <a:schemeClr val="accent2"/>
                </a:solidFill>
              </a:rPr>
              <a:t> r)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cs-CZ" altLang="cs-CZ" b="1">
                <a:solidFill>
                  <a:schemeClr val="accent2"/>
                </a:solidFill>
              </a:rPr>
              <a:t> (p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b="1">
                <a:solidFill>
                  <a:schemeClr val="accent2"/>
                </a:solidFill>
              </a:rPr>
              <a:t> q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b="1">
                <a:solidFill>
                  <a:schemeClr val="accent2"/>
                </a:solidFill>
              </a:rPr>
              <a:t>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b="1">
                <a:solidFill>
                  <a:schemeClr val="accent2"/>
                </a:solidFill>
              </a:rPr>
              <a:t>r)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cs-CZ" altLang="cs-CZ" b="1">
                <a:solidFill>
                  <a:schemeClr val="accent2"/>
                </a:solidFill>
              </a:rPr>
              <a:t> (p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b="1">
                <a:solidFill>
                  <a:schemeClr val="accent2"/>
                </a:solidFill>
              </a:rPr>
              <a:t>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b="1">
                <a:solidFill>
                  <a:schemeClr val="accent2"/>
                </a:solidFill>
              </a:rPr>
              <a:t>q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b="1">
                <a:solidFill>
                  <a:schemeClr val="accent2"/>
                </a:solidFill>
              </a:rPr>
              <a:t> r)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b="1">
                <a:solidFill>
                  <a:schemeClr val="accent2"/>
                </a:solidFill>
              </a:rPr>
              <a:t>		(p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b="1">
                <a:solidFill>
                  <a:schemeClr val="accent2"/>
                </a:solidFill>
              </a:rPr>
              <a:t>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b="1">
                <a:solidFill>
                  <a:schemeClr val="accent2"/>
                </a:solidFill>
              </a:rPr>
              <a:t>q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b="1">
                <a:solidFill>
                  <a:schemeClr val="accent2"/>
                </a:solidFill>
              </a:rPr>
              <a:t>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b="1">
                <a:solidFill>
                  <a:schemeClr val="accent2"/>
                </a:solidFill>
              </a:rPr>
              <a:t>r)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 </a:t>
            </a:r>
            <a:r>
              <a:rPr lang="cs-CZ" altLang="cs-CZ" b="1">
                <a:solidFill>
                  <a:schemeClr val="accent2"/>
                </a:solidFill>
              </a:rPr>
              <a:t>(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b="1">
                <a:solidFill>
                  <a:schemeClr val="accent2"/>
                </a:solidFill>
              </a:rPr>
              <a:t>p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b="1">
                <a:solidFill>
                  <a:schemeClr val="accent2"/>
                </a:solidFill>
              </a:rPr>
              <a:t> q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b="1">
                <a:solidFill>
                  <a:schemeClr val="accent2"/>
                </a:solidFill>
              </a:rPr>
              <a:t> r)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cs-CZ" altLang="cs-CZ" b="1">
                <a:solidFill>
                  <a:schemeClr val="accent2"/>
                </a:solidFill>
              </a:rPr>
              <a:t> (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b="1">
                <a:solidFill>
                  <a:schemeClr val="accent2"/>
                </a:solidFill>
              </a:rPr>
              <a:t>p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b="1">
                <a:solidFill>
                  <a:schemeClr val="accent2"/>
                </a:solidFill>
              </a:rPr>
              <a:t> q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b="1">
                <a:solidFill>
                  <a:schemeClr val="accent2"/>
                </a:solidFill>
              </a:rPr>
              <a:t>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b="1">
                <a:solidFill>
                  <a:schemeClr val="accent2"/>
                </a:solidFill>
              </a:rPr>
              <a:t>r)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cs-CZ" altLang="cs-CZ" b="1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b="1">
                <a:solidFill>
                  <a:schemeClr val="accent2"/>
                </a:solidFill>
              </a:rPr>
              <a:t> 		(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b="1">
                <a:solidFill>
                  <a:schemeClr val="accent2"/>
                </a:solidFill>
              </a:rPr>
              <a:t>p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b="1">
                <a:solidFill>
                  <a:schemeClr val="accent2"/>
                </a:solidFill>
              </a:rPr>
              <a:t>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b="1">
                <a:solidFill>
                  <a:schemeClr val="accent2"/>
                </a:solidFill>
              </a:rPr>
              <a:t>q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b="1">
                <a:solidFill>
                  <a:schemeClr val="accent2"/>
                </a:solidFill>
              </a:rPr>
              <a:t> r)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cs-CZ" altLang="cs-CZ" b="1">
                <a:solidFill>
                  <a:schemeClr val="accent2"/>
                </a:solidFill>
              </a:rPr>
              <a:t> (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b="1">
                <a:solidFill>
                  <a:schemeClr val="accent2"/>
                </a:solidFill>
              </a:rPr>
              <a:t>p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b="1">
                <a:solidFill>
                  <a:schemeClr val="accent2"/>
                </a:solidFill>
              </a:rPr>
              <a:t>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b="1">
                <a:solidFill>
                  <a:schemeClr val="accent2"/>
                </a:solidFill>
              </a:rPr>
              <a:t>q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b="1">
                <a:solidFill>
                  <a:schemeClr val="accent2"/>
                </a:solidFill>
              </a:rPr>
              <a:t> 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b="1">
                <a:solidFill>
                  <a:schemeClr val="accent2"/>
                </a:solidFill>
              </a:rPr>
              <a:t>r)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br>
              <a:rPr lang="cs-CZ" altLang="cs-CZ"/>
            </a:br>
            <a:r>
              <a:rPr lang="en-US" altLang="cs-CZ"/>
              <a:t>For each valuation </a:t>
            </a:r>
            <a:r>
              <a:rPr lang="en-US" altLang="cs-CZ" i="1"/>
              <a:t>v </a:t>
            </a:r>
            <a:r>
              <a:rPr lang="en-US" altLang="cs-CZ"/>
              <a:t>there has to be at least one C</a:t>
            </a:r>
            <a:r>
              <a:rPr lang="cs-CZ" altLang="cs-CZ"/>
              <a:t>E</a:t>
            </a:r>
            <a:r>
              <a:rPr lang="en-US" altLang="cs-CZ"/>
              <a:t>C</a:t>
            </a:r>
            <a:r>
              <a:rPr lang="cs-CZ" altLang="cs-CZ"/>
              <a:t> </a:t>
            </a:r>
            <a:r>
              <a:rPr lang="en-US" altLang="cs-CZ"/>
              <a:t>true</a:t>
            </a:r>
            <a:r>
              <a:rPr lang="cs-CZ" altLang="cs-CZ"/>
              <a:t>.</a:t>
            </a:r>
            <a:r>
              <a:rPr lang="en-US" altLang="cs-CZ"/>
              <a:t> 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8C3829D-4A47-4D55-B185-1E7D92FE5248}"/>
              </a:ext>
            </a:extLst>
          </p:cNvPr>
          <p:cNvSpPr/>
          <p:nvPr/>
        </p:nvSpPr>
        <p:spPr>
          <a:xfrm>
            <a:off x="1003444" y="793996"/>
            <a:ext cx="10217278" cy="5098455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57B8E9-16D4-44DC-B444-8AFC0E2D131A}"/>
              </a:ext>
            </a:extLst>
          </p:cNvPr>
          <p:cNvSpPr>
            <a:spLocks noGrp="1" noChangeArrowheads="1"/>
          </p:cNvSpPr>
          <p:nvPr/>
        </p:nvSpPr>
        <p:spPr>
          <a:xfrm>
            <a:off x="1765907" y="350016"/>
            <a:ext cx="5653857" cy="97660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CDNF of tautology with one (T1), two (T2), three (T3) variables</a:t>
            </a:r>
            <a:endParaRPr lang="cs-CZ"/>
          </a:p>
        </p:txBody>
      </p:sp>
      <p:sp>
        <p:nvSpPr>
          <p:cNvPr id="6" name="TextovéPole 1">
            <a:extLst>
              <a:ext uri="{FF2B5EF4-FFF2-40B4-BE49-F238E27FC236}">
                <a16:creationId xmlns:a16="http://schemas.microsoft.com/office/drawing/2014/main" id="{CE83989E-EFF5-46F4-9B9E-193AE6DE4E8C}"/>
              </a:ext>
            </a:extLst>
          </p:cNvPr>
          <p:cNvSpPr txBox="1"/>
          <p:nvPr/>
        </p:nvSpPr>
        <p:spPr>
          <a:xfrm rot="1200000">
            <a:off x="285779" y="2905930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2">
            <a:extLst>
              <a:ext uri="{FF2B5EF4-FFF2-40B4-BE49-F238E27FC236}">
                <a16:creationId xmlns:a16="http://schemas.microsoft.com/office/drawing/2014/main" id="{A2C72C37-E8D4-4DDA-B803-6E424067B2C3}"/>
              </a:ext>
            </a:extLst>
          </p:cNvPr>
          <p:cNvSpPr txBox="1"/>
          <p:nvPr/>
        </p:nvSpPr>
        <p:spPr>
          <a:xfrm rot="660000">
            <a:off x="9856791" y="117609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3">
            <a:extLst>
              <a:ext uri="{FF2B5EF4-FFF2-40B4-BE49-F238E27FC236}">
                <a16:creationId xmlns:a16="http://schemas.microsoft.com/office/drawing/2014/main" id="{194AAA84-12B8-4D7C-9085-E91239B593B0}"/>
              </a:ext>
            </a:extLst>
          </p:cNvPr>
          <p:cNvSpPr txBox="1"/>
          <p:nvPr/>
        </p:nvSpPr>
        <p:spPr>
          <a:xfrm rot="-420000">
            <a:off x="11433258" y="3992428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4">
            <a:extLst>
              <a:ext uri="{FF2B5EF4-FFF2-40B4-BE49-F238E27FC236}">
                <a16:creationId xmlns:a16="http://schemas.microsoft.com/office/drawing/2014/main" id="{D08CCF98-6C65-453B-A607-277B13C7D66A}"/>
              </a:ext>
            </a:extLst>
          </p:cNvPr>
          <p:cNvSpPr txBox="1"/>
          <p:nvPr/>
        </p:nvSpPr>
        <p:spPr>
          <a:xfrm rot="540000">
            <a:off x="8132221" y="2144474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5">
            <a:extLst>
              <a:ext uri="{FF2B5EF4-FFF2-40B4-BE49-F238E27FC236}">
                <a16:creationId xmlns:a16="http://schemas.microsoft.com/office/drawing/2014/main" id="{7515B528-1A0E-44FB-BA0B-B25005B80C83}"/>
              </a:ext>
            </a:extLst>
          </p:cNvPr>
          <p:cNvSpPr txBox="1"/>
          <p:nvPr/>
        </p:nvSpPr>
        <p:spPr>
          <a:xfrm rot="21240000">
            <a:off x="6501245" y="6150890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1" name="TextovéPole 6">
            <a:extLst>
              <a:ext uri="{FF2B5EF4-FFF2-40B4-BE49-F238E27FC236}">
                <a16:creationId xmlns:a16="http://schemas.microsoft.com/office/drawing/2014/main" id="{73E00C7B-B6B1-457D-84F6-2A96A0B51CCE}"/>
              </a:ext>
            </a:extLst>
          </p:cNvPr>
          <p:cNvSpPr txBox="1"/>
          <p:nvPr/>
        </p:nvSpPr>
        <p:spPr>
          <a:xfrm rot="20100000">
            <a:off x="1236857" y="4390994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B22753E5-1548-4672-B521-CC97235DC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6D1B880A-F080-4644-99CE-8ECC36B7EDF0}" type="slidenum">
              <a:rPr lang="en-US" altLang="cs-CZ">
                <a:latin typeface="Arial" panose="020B0604020202020204" pitchFamily="34" charset="0"/>
              </a:rPr>
              <a:pPr/>
              <a:t>14</a:t>
            </a:fld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01163154-3291-43E6-8E1E-6E15D1A11B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3"/>
            <a:ext cx="8229600" cy="485775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cs-CZ"/>
              <a:t>If a formula is not a tautology, at least one of these CECs has to be missing in the respective C</a:t>
            </a:r>
            <a:r>
              <a:rPr lang="cs-CZ" altLang="cs-CZ"/>
              <a:t>DNF. </a:t>
            </a:r>
          </a:p>
          <a:p>
            <a:pPr marL="609600" indent="-609600">
              <a:buNone/>
            </a:pPr>
            <a:r>
              <a:rPr lang="en-US" altLang="cs-CZ"/>
              <a:t>Therefore, if we construe a </a:t>
            </a:r>
            <a:r>
              <a:rPr lang="en-US" altLang="cs-CZ" b="1"/>
              <a:t>C</a:t>
            </a:r>
            <a:r>
              <a:rPr lang="cs-CZ" altLang="cs-CZ" b="1"/>
              <a:t>DNF </a:t>
            </a:r>
            <a:r>
              <a:rPr lang="en-US" altLang="cs-CZ" b="1"/>
              <a:t>from a truth table</a:t>
            </a:r>
            <a:r>
              <a:rPr lang="cs-CZ" altLang="cs-CZ" b="1"/>
              <a:t>, </a:t>
            </a:r>
            <a:r>
              <a:rPr lang="en-US" altLang="cs-CZ"/>
              <a:t>we take into account only those rows, where the function has the value </a:t>
            </a:r>
            <a:r>
              <a:rPr lang="cs-CZ" altLang="cs-CZ" b="1"/>
              <a:t>1 </a:t>
            </a:r>
            <a:r>
              <a:rPr lang="cs-CZ" altLang="cs-CZ"/>
              <a:t>(</a:t>
            </a:r>
            <a:r>
              <a:rPr lang="en-US" altLang="cs-CZ"/>
              <a:t>value False – 0 does not matter, because </a:t>
            </a:r>
            <a:r>
              <a:rPr lang="cs-CZ" altLang="cs-CZ"/>
              <a:t>A </a:t>
            </a:r>
            <a:r>
              <a:rPr lang="cs-CZ" altLang="cs-CZ">
                <a:sym typeface="Symbol" panose="05050102010706020507" pitchFamily="18" charset="2"/>
              </a:rPr>
              <a:t></a:t>
            </a:r>
            <a:r>
              <a:rPr lang="cs-CZ" altLang="cs-CZ"/>
              <a:t> F </a:t>
            </a:r>
            <a:r>
              <a:rPr lang="cs-CZ" altLang="cs-CZ">
                <a:sym typeface="Symbol" panose="05050102010706020507" pitchFamily="18" charset="2"/>
              </a:rPr>
              <a:t></a:t>
            </a:r>
            <a:r>
              <a:rPr lang="cs-CZ" altLang="cs-CZ"/>
              <a:t> A) a</a:t>
            </a:r>
            <a:r>
              <a:rPr lang="en-US" altLang="cs-CZ"/>
              <a:t>nd construe CEC in such a way that the CEC is true</a:t>
            </a:r>
            <a:r>
              <a:rPr lang="cs-CZ" altLang="cs-CZ"/>
              <a:t>. </a:t>
            </a:r>
            <a:br>
              <a:rPr lang="cs-CZ" altLang="cs-CZ"/>
            </a:br>
            <a:br>
              <a:rPr lang="cs-CZ" altLang="cs-CZ"/>
            </a:br>
            <a:r>
              <a:rPr lang="en-US" altLang="cs-CZ"/>
              <a:t>Similarly for </a:t>
            </a:r>
            <a:r>
              <a:rPr lang="en-US" altLang="cs-CZ" b="1"/>
              <a:t>CC</a:t>
            </a:r>
            <a:r>
              <a:rPr lang="cs-CZ" altLang="cs-CZ" b="1"/>
              <a:t>NF – </a:t>
            </a:r>
            <a:r>
              <a:rPr lang="en-US" altLang="cs-CZ" b="1"/>
              <a:t>take into account </a:t>
            </a:r>
            <a:r>
              <a:rPr lang="cs-CZ" altLang="cs-CZ" b="1"/>
              <a:t>0</a:t>
            </a:r>
            <a:r>
              <a:rPr lang="en-US" altLang="cs-CZ" b="1"/>
              <a:t>-s</a:t>
            </a:r>
            <a:r>
              <a:rPr lang="cs-CZ" altLang="cs-CZ" b="1"/>
              <a:t>.</a:t>
            </a:r>
            <a:endParaRPr lang="en-US" altLang="cs-CZ" b="1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8FE4B71-A302-4B73-A8D0-B3377AC698CC}"/>
              </a:ext>
            </a:extLst>
          </p:cNvPr>
          <p:cNvSpPr/>
          <p:nvPr/>
        </p:nvSpPr>
        <p:spPr>
          <a:xfrm>
            <a:off x="990528" y="1013556"/>
            <a:ext cx="10217278" cy="4258963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6" name="TextovéPole 1">
            <a:extLst>
              <a:ext uri="{FF2B5EF4-FFF2-40B4-BE49-F238E27FC236}">
                <a16:creationId xmlns:a16="http://schemas.microsoft.com/office/drawing/2014/main" id="{CE83989E-EFF5-46F4-9B9E-193AE6DE4E8C}"/>
              </a:ext>
            </a:extLst>
          </p:cNvPr>
          <p:cNvSpPr txBox="1"/>
          <p:nvPr/>
        </p:nvSpPr>
        <p:spPr>
          <a:xfrm rot="1200000">
            <a:off x="9688084" y="180811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2">
            <a:extLst>
              <a:ext uri="{FF2B5EF4-FFF2-40B4-BE49-F238E27FC236}">
                <a16:creationId xmlns:a16="http://schemas.microsoft.com/office/drawing/2014/main" id="{A2C72C37-E8D4-4DDA-B803-6E424067B2C3}"/>
              </a:ext>
            </a:extLst>
          </p:cNvPr>
          <p:cNvSpPr txBox="1"/>
          <p:nvPr/>
        </p:nvSpPr>
        <p:spPr>
          <a:xfrm rot="660000">
            <a:off x="196181" y="736975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3">
            <a:extLst>
              <a:ext uri="{FF2B5EF4-FFF2-40B4-BE49-F238E27FC236}">
                <a16:creationId xmlns:a16="http://schemas.microsoft.com/office/drawing/2014/main" id="{194AAA84-12B8-4D7C-9085-E91239B593B0}"/>
              </a:ext>
            </a:extLst>
          </p:cNvPr>
          <p:cNvSpPr txBox="1"/>
          <p:nvPr/>
        </p:nvSpPr>
        <p:spPr>
          <a:xfrm>
            <a:off x="3761597" y="104936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4">
            <a:extLst>
              <a:ext uri="{FF2B5EF4-FFF2-40B4-BE49-F238E27FC236}">
                <a16:creationId xmlns:a16="http://schemas.microsoft.com/office/drawing/2014/main" id="{D08CCF98-6C65-453B-A607-277B13C7D66A}"/>
              </a:ext>
            </a:extLst>
          </p:cNvPr>
          <p:cNvSpPr txBox="1"/>
          <p:nvPr/>
        </p:nvSpPr>
        <p:spPr>
          <a:xfrm rot="540000">
            <a:off x="2410763" y="5902813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5">
            <a:extLst>
              <a:ext uri="{FF2B5EF4-FFF2-40B4-BE49-F238E27FC236}">
                <a16:creationId xmlns:a16="http://schemas.microsoft.com/office/drawing/2014/main" id="{7515B528-1A0E-44FB-BA0B-B25005B80C83}"/>
              </a:ext>
            </a:extLst>
          </p:cNvPr>
          <p:cNvSpPr txBox="1"/>
          <p:nvPr/>
        </p:nvSpPr>
        <p:spPr>
          <a:xfrm rot="21240000">
            <a:off x="9652567" y="5505127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1" name="TextovéPole 6">
            <a:extLst>
              <a:ext uri="{FF2B5EF4-FFF2-40B4-BE49-F238E27FC236}">
                <a16:creationId xmlns:a16="http://schemas.microsoft.com/office/drawing/2014/main" id="{73E00C7B-B6B1-457D-84F6-2A96A0B51CCE}"/>
              </a:ext>
            </a:extLst>
          </p:cNvPr>
          <p:cNvSpPr txBox="1"/>
          <p:nvPr/>
        </p:nvSpPr>
        <p:spPr>
          <a:xfrm rot="20100000">
            <a:off x="1559738" y="3034892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3C7B9944-E270-4D43-B539-9023075788D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085304" y="1147252"/>
            <a:ext cx="8066087" cy="48244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From a practical point of view a semantic tableau is not </a:t>
            </a:r>
            <a:r>
              <a:rPr lang="en-US" sz="2400" dirty="0" err="1"/>
              <a:t>favourable</a:t>
            </a:r>
            <a:endParaRPr lang="cs-CZ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If you want to prove that </a:t>
            </a:r>
            <a:br>
              <a:rPr lang="cs-CZ" sz="2400" dirty="0"/>
            </a:br>
            <a:r>
              <a:rPr lang="cs-CZ" sz="2400" i="1" dirty="0">
                <a:solidFill>
                  <a:srgbClr val="FFFF00"/>
                </a:solidFill>
              </a:rPr>
              <a:t>P</a:t>
            </a:r>
            <a:r>
              <a:rPr lang="cs-CZ" sz="2400" baseline="-25000" dirty="0">
                <a:solidFill>
                  <a:srgbClr val="FFFF00"/>
                </a:solidFill>
              </a:rPr>
              <a:t>1</a:t>
            </a:r>
            <a:r>
              <a:rPr lang="cs-CZ" sz="2400" dirty="0">
                <a:solidFill>
                  <a:srgbClr val="FFFF00"/>
                </a:solidFill>
              </a:rPr>
              <a:t>,...,</a:t>
            </a:r>
            <a:r>
              <a:rPr lang="cs-CZ" sz="2400" i="1" dirty="0" err="1">
                <a:solidFill>
                  <a:srgbClr val="FFFF00"/>
                </a:solidFill>
              </a:rPr>
              <a:t>P</a:t>
            </a:r>
            <a:r>
              <a:rPr lang="cs-CZ" sz="2400" i="1" baseline="-25000" dirty="0" err="1">
                <a:solidFill>
                  <a:srgbClr val="FFFF00"/>
                </a:solidFill>
              </a:rPr>
              <a:t>n</a:t>
            </a:r>
            <a:r>
              <a:rPr lang="cs-CZ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|= </a:t>
            </a:r>
            <a:r>
              <a:rPr lang="en-US" sz="2400" i="1" dirty="0">
                <a:solidFill>
                  <a:srgbClr val="FFFF00"/>
                </a:solidFill>
              </a:rPr>
              <a:t>Z</a:t>
            </a:r>
            <a:r>
              <a:rPr lang="en-US" sz="2400" dirty="0"/>
              <a:t>, it is equivalent to proving </a:t>
            </a:r>
            <a:br>
              <a:rPr lang="en-US" sz="2400" dirty="0"/>
            </a:br>
            <a:r>
              <a:rPr lang="en-US" sz="2400" dirty="0"/>
              <a:t>tautology </a:t>
            </a:r>
            <a:r>
              <a:rPr lang="en-US" sz="2400" dirty="0">
                <a:solidFill>
                  <a:srgbClr val="FFFF00"/>
                </a:solidFill>
              </a:rPr>
              <a:t>|=</a:t>
            </a:r>
            <a:r>
              <a:rPr lang="cs-CZ" sz="2400" dirty="0">
                <a:solidFill>
                  <a:srgbClr val="FFFF00"/>
                </a:solidFill>
              </a:rPr>
              <a:t> (</a:t>
            </a:r>
            <a:r>
              <a:rPr lang="cs-CZ" sz="2400" i="1" dirty="0">
                <a:solidFill>
                  <a:srgbClr val="FFFF00"/>
                </a:solidFill>
              </a:rPr>
              <a:t>P</a:t>
            </a:r>
            <a:r>
              <a:rPr lang="cs-CZ" sz="2400" baseline="-25000" dirty="0">
                <a:solidFill>
                  <a:srgbClr val="FFFF00"/>
                </a:solidFill>
              </a:rPr>
              <a:t>1</a:t>
            </a:r>
            <a:r>
              <a:rPr lang="cs-CZ" sz="2400" b="1" dirty="0">
                <a:solidFill>
                  <a:srgbClr val="FFFF00"/>
                </a:solidFill>
                <a:sym typeface="Symbol" pitchFamily="18" charset="2"/>
              </a:rPr>
              <a:t> ...  </a:t>
            </a:r>
            <a:r>
              <a:rPr lang="cs-CZ" sz="2400" i="1" dirty="0" err="1">
                <a:solidFill>
                  <a:srgbClr val="FFFF00"/>
                </a:solidFill>
                <a:sym typeface="Symbol" pitchFamily="18" charset="2"/>
              </a:rPr>
              <a:t>P</a:t>
            </a:r>
            <a:r>
              <a:rPr lang="cs-CZ" sz="2400" i="1" baseline="-25000" dirty="0" err="1">
                <a:solidFill>
                  <a:srgbClr val="FFFF00"/>
                </a:solidFill>
                <a:sym typeface="Symbol" pitchFamily="18" charset="2"/>
              </a:rPr>
              <a:t>n</a:t>
            </a:r>
            <a:r>
              <a:rPr lang="cs-CZ" sz="2400" dirty="0">
                <a:solidFill>
                  <a:srgbClr val="FFFF00"/>
                </a:solidFill>
              </a:rPr>
              <a:t>)</a:t>
            </a:r>
            <a:r>
              <a:rPr lang="cs-CZ" sz="2400" i="1" baseline="-25000" dirty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cs-CZ" sz="2400" b="1" dirty="0">
                <a:solidFill>
                  <a:srgbClr val="FFFF00"/>
                </a:solidFill>
                <a:sym typeface="Symbol" pitchFamily="18" charset="2"/>
              </a:rPr>
              <a:t> </a:t>
            </a:r>
            <a:r>
              <a:rPr lang="cs-CZ" sz="2400" i="1" dirty="0">
                <a:solidFill>
                  <a:srgbClr val="FFFF00"/>
                </a:solidFill>
                <a:sym typeface="Symbol" pitchFamily="18" charset="2"/>
              </a:rPr>
              <a:t>Z</a:t>
            </a:r>
            <a:r>
              <a:rPr lang="cs-CZ" sz="2400" dirty="0"/>
              <a:t>, </a:t>
            </a:r>
            <a:br>
              <a:rPr lang="en-US" sz="2400" dirty="0"/>
            </a:br>
            <a:r>
              <a:rPr lang="en-US" sz="2400" dirty="0"/>
              <a:t>i.e., </a:t>
            </a:r>
            <a:r>
              <a:rPr lang="cs-CZ" sz="2400" i="1" dirty="0">
                <a:solidFill>
                  <a:srgbClr val="FFFF00"/>
                </a:solidFill>
              </a:rPr>
              <a:t>P</a:t>
            </a:r>
            <a:r>
              <a:rPr lang="cs-CZ" sz="2400" baseline="-25000" dirty="0">
                <a:solidFill>
                  <a:srgbClr val="FFFF00"/>
                </a:solidFill>
              </a:rPr>
              <a:t>1</a:t>
            </a:r>
            <a:r>
              <a:rPr lang="cs-CZ" sz="2400" b="1" dirty="0">
                <a:solidFill>
                  <a:srgbClr val="FFFF00"/>
                </a:solidFill>
                <a:sym typeface="Symbol" pitchFamily="18" charset="2"/>
              </a:rPr>
              <a:t> ...  </a:t>
            </a:r>
            <a:r>
              <a:rPr lang="cs-CZ" sz="2400" i="1" dirty="0" err="1">
                <a:solidFill>
                  <a:srgbClr val="FFFF00"/>
                </a:solidFill>
                <a:sym typeface="Symbol" pitchFamily="18" charset="2"/>
              </a:rPr>
              <a:t>P</a:t>
            </a:r>
            <a:r>
              <a:rPr lang="cs-CZ" sz="2400" i="1" baseline="-25000" dirty="0" err="1">
                <a:solidFill>
                  <a:srgbClr val="FFFF00"/>
                </a:solidFill>
                <a:sym typeface="Symbol" pitchFamily="18" charset="2"/>
              </a:rPr>
              <a:t>n</a:t>
            </a:r>
            <a:r>
              <a:rPr lang="cs-CZ" sz="2400" dirty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cs-CZ" sz="2400" b="1" dirty="0">
                <a:solidFill>
                  <a:srgbClr val="FFFF00"/>
                </a:solidFill>
                <a:sym typeface="Symbol" pitchFamily="18" charset="2"/>
              </a:rPr>
              <a:t> </a:t>
            </a:r>
            <a:r>
              <a:rPr lang="cs-CZ" sz="2400" i="1" dirty="0">
                <a:solidFill>
                  <a:srgbClr val="FFFF00"/>
                </a:solidFill>
                <a:sym typeface="Symbol" pitchFamily="18" charset="2"/>
              </a:rPr>
              <a:t>Z</a:t>
            </a:r>
            <a:r>
              <a:rPr lang="cs-CZ" sz="2400" dirty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is a contradiction</a:t>
            </a:r>
            <a:r>
              <a:rPr lang="cs-CZ" sz="2400" dirty="0">
                <a:sym typeface="Symbol" pitchFamily="18" charset="2"/>
              </a:rPr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sym typeface="Symbol" pitchFamily="18" charset="2"/>
              </a:rPr>
              <a:t>But, to prove it by the tableau method, you need the </a:t>
            </a:r>
            <a:r>
              <a:rPr lang="cs-CZ" sz="2400" b="1" i="1" dirty="0" err="1">
                <a:sym typeface="Symbol" pitchFamily="18" charset="2"/>
              </a:rPr>
              <a:t>disjun</a:t>
            </a:r>
            <a:r>
              <a:rPr lang="en-US" sz="2400" b="1" i="1" dirty="0" err="1">
                <a:sym typeface="Symbol" pitchFamily="18" charset="2"/>
              </a:rPr>
              <a:t>ctive</a:t>
            </a:r>
            <a:r>
              <a:rPr lang="cs-CZ" sz="2400" b="1" i="1" dirty="0">
                <a:sym typeface="Symbol" pitchFamily="18" charset="2"/>
              </a:rPr>
              <a:t> </a:t>
            </a:r>
            <a:r>
              <a:rPr lang="cs-CZ" sz="2400" dirty="0" err="1">
                <a:sym typeface="Symbol" pitchFamily="18" charset="2"/>
              </a:rPr>
              <a:t>norm</a:t>
            </a:r>
            <a:r>
              <a:rPr lang="en-US" sz="2400" dirty="0">
                <a:sym typeface="Symbol" pitchFamily="18" charset="2"/>
              </a:rPr>
              <a:t>al</a:t>
            </a:r>
            <a:r>
              <a:rPr lang="cs-CZ" sz="2400" dirty="0">
                <a:sym typeface="Symbol" pitchFamily="18" charset="2"/>
              </a:rPr>
              <a:t> </a:t>
            </a:r>
            <a:r>
              <a:rPr lang="cs-CZ" sz="2400" dirty="0" err="1">
                <a:sym typeface="Symbol" pitchFamily="18" charset="2"/>
              </a:rPr>
              <a:t>form</a:t>
            </a:r>
            <a:r>
              <a:rPr lang="cs-CZ" sz="2400" dirty="0">
                <a:sym typeface="Symbol" pitchFamily="18" charset="2"/>
              </a:rPr>
              <a:t>.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Which means that you have to transform the formula that is (almost) in the conjunctive form into the disjunctive form, which yields a lot of applications of the distributive law. </a:t>
            </a:r>
            <a:endParaRPr lang="cs-CZ" sz="2400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sym typeface="Symbol" pitchFamily="18" charset="2"/>
              </a:rPr>
              <a:t>Using a tableau often yields a lot distributive steps</a:t>
            </a:r>
            <a:endParaRPr lang="cs-CZ" sz="2400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sym typeface="Symbol" pitchFamily="18" charset="2"/>
              </a:rPr>
              <a:t>It is easier to directly prove the contradiction, i.e., that the formula </a:t>
            </a:r>
            <a:r>
              <a:rPr lang="cs-CZ" sz="2400" i="1" dirty="0"/>
              <a:t>P</a:t>
            </a:r>
            <a:r>
              <a:rPr lang="cs-CZ" sz="2400" baseline="-25000" dirty="0"/>
              <a:t>1</a:t>
            </a:r>
            <a:r>
              <a:rPr lang="cs-CZ" sz="2400" b="1" dirty="0">
                <a:sym typeface="Symbol" pitchFamily="18" charset="2"/>
              </a:rPr>
              <a:t> ...  </a:t>
            </a:r>
            <a:r>
              <a:rPr lang="cs-CZ" sz="2400" i="1" dirty="0" err="1">
                <a:sym typeface="Symbol" pitchFamily="18" charset="2"/>
              </a:rPr>
              <a:t>P</a:t>
            </a:r>
            <a:r>
              <a:rPr lang="cs-CZ" sz="2400" i="1" baseline="-25000" dirty="0" err="1">
                <a:sym typeface="Symbol" pitchFamily="18" charset="2"/>
              </a:rPr>
              <a:t>n</a:t>
            </a:r>
            <a:r>
              <a:rPr lang="cs-CZ" sz="2400" dirty="0">
                <a:sym typeface="Symbol" pitchFamily="18" charset="2"/>
              </a:rPr>
              <a:t> </a:t>
            </a:r>
            <a:r>
              <a:rPr lang="cs-CZ" sz="2400" b="1" dirty="0">
                <a:sym typeface="Symbol" pitchFamily="18" charset="2"/>
              </a:rPr>
              <a:t> </a:t>
            </a:r>
            <a:r>
              <a:rPr lang="cs-CZ" sz="2400" i="1" dirty="0">
                <a:sym typeface="Symbol" pitchFamily="18" charset="2"/>
              </a:rPr>
              <a:t>Z</a:t>
            </a:r>
            <a:r>
              <a:rPr lang="en-US" sz="2400" dirty="0">
                <a:sym typeface="Symbol" pitchFamily="18" charset="2"/>
              </a:rPr>
              <a:t> is </a:t>
            </a:r>
            <a:r>
              <a:rPr lang="en-US" sz="2400" b="1" i="1" dirty="0">
                <a:sym typeface="Symbol" pitchFamily="18" charset="2"/>
              </a:rPr>
              <a:t>not </a:t>
            </a:r>
            <a:r>
              <a:rPr lang="en-US" sz="2400" b="1" i="1" dirty="0" err="1">
                <a:sym typeface="Symbol" pitchFamily="18" charset="2"/>
              </a:rPr>
              <a:t>satisfiable</a:t>
            </a:r>
            <a:r>
              <a:rPr lang="cs-CZ" sz="2400" dirty="0">
                <a:sym typeface="Symbol" pitchFamily="18" charset="2"/>
              </a:rPr>
              <a:t>. 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2F7C6E0C-19C2-44C1-9FD7-3F074A93268A}"/>
              </a:ext>
            </a:extLst>
          </p:cNvPr>
          <p:cNvSpPr/>
          <p:nvPr/>
        </p:nvSpPr>
        <p:spPr>
          <a:xfrm>
            <a:off x="1016359" y="613183"/>
            <a:ext cx="10217278" cy="5808793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CE60A4-91FA-4B0A-95A5-CD8BDD56518C}"/>
              </a:ext>
            </a:extLst>
          </p:cNvPr>
          <p:cNvSpPr>
            <a:spLocks noGrp="1" noChangeArrowheads="1"/>
          </p:cNvSpPr>
          <p:nvPr/>
        </p:nvSpPr>
        <p:spPr>
          <a:xfrm>
            <a:off x="1778822" y="362932"/>
            <a:ext cx="7474906" cy="57623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Resolution method in the propositional logic</a:t>
            </a:r>
            <a:endParaRPr lang="cs-CZ"/>
          </a:p>
        </p:txBody>
      </p:sp>
      <p:sp>
        <p:nvSpPr>
          <p:cNvPr id="5" name="TextovéPole 1">
            <a:extLst>
              <a:ext uri="{FF2B5EF4-FFF2-40B4-BE49-F238E27FC236}">
                <a16:creationId xmlns:a16="http://schemas.microsoft.com/office/drawing/2014/main" id="{CE83989E-EFF5-46F4-9B9E-193AE6DE4E8C}"/>
              </a:ext>
            </a:extLst>
          </p:cNvPr>
          <p:cNvSpPr txBox="1"/>
          <p:nvPr/>
        </p:nvSpPr>
        <p:spPr>
          <a:xfrm rot="1200000">
            <a:off x="10023881" y="5463150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6" name="TextovéPole 2">
            <a:extLst>
              <a:ext uri="{FF2B5EF4-FFF2-40B4-BE49-F238E27FC236}">
                <a16:creationId xmlns:a16="http://schemas.microsoft.com/office/drawing/2014/main" id="{A2C72C37-E8D4-4DDA-B803-6E424067B2C3}"/>
              </a:ext>
            </a:extLst>
          </p:cNvPr>
          <p:cNvSpPr txBox="1"/>
          <p:nvPr/>
        </p:nvSpPr>
        <p:spPr>
          <a:xfrm rot="660000">
            <a:off x="389910" y="1951009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3">
            <a:extLst>
              <a:ext uri="{FF2B5EF4-FFF2-40B4-BE49-F238E27FC236}">
                <a16:creationId xmlns:a16="http://schemas.microsoft.com/office/drawing/2014/main" id="{194AAA84-12B8-4D7C-9085-E91239B593B0}"/>
              </a:ext>
            </a:extLst>
          </p:cNvPr>
          <p:cNvSpPr txBox="1"/>
          <p:nvPr/>
        </p:nvSpPr>
        <p:spPr>
          <a:xfrm>
            <a:off x="3955326" y="1318970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4">
            <a:extLst>
              <a:ext uri="{FF2B5EF4-FFF2-40B4-BE49-F238E27FC236}">
                <a16:creationId xmlns:a16="http://schemas.microsoft.com/office/drawing/2014/main" id="{D08CCF98-6C65-453B-A607-277B13C7D66A}"/>
              </a:ext>
            </a:extLst>
          </p:cNvPr>
          <p:cNvSpPr txBox="1"/>
          <p:nvPr/>
        </p:nvSpPr>
        <p:spPr>
          <a:xfrm rot="540000">
            <a:off x="1274221" y="65118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5">
            <a:extLst>
              <a:ext uri="{FF2B5EF4-FFF2-40B4-BE49-F238E27FC236}">
                <a16:creationId xmlns:a16="http://schemas.microsoft.com/office/drawing/2014/main" id="{7515B528-1A0E-44FB-BA0B-B25005B80C83}"/>
              </a:ext>
            </a:extLst>
          </p:cNvPr>
          <p:cNvSpPr txBox="1"/>
          <p:nvPr/>
        </p:nvSpPr>
        <p:spPr>
          <a:xfrm rot="21240000">
            <a:off x="11421957" y="1966347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0" name="TextovéPole 6">
            <a:extLst>
              <a:ext uri="{FF2B5EF4-FFF2-40B4-BE49-F238E27FC236}">
                <a16:creationId xmlns:a16="http://schemas.microsoft.com/office/drawing/2014/main" id="{73E00C7B-B6B1-457D-84F6-2A96A0B51CCE}"/>
              </a:ext>
            </a:extLst>
          </p:cNvPr>
          <p:cNvSpPr txBox="1"/>
          <p:nvPr/>
        </p:nvSpPr>
        <p:spPr>
          <a:xfrm rot="20100000">
            <a:off x="1753467" y="4248926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F41E6C2F-4D1C-44D6-9857-C5C11D536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E34393BD-CC0E-40FF-9896-E139E4A76199}" type="slidenum">
              <a:rPr lang="en-US" altLang="cs-CZ">
                <a:latin typeface="Arial" panose="020B0604020202020204" pitchFamily="34" charset="0"/>
              </a:rPr>
              <a:pPr/>
              <a:t>16</a:t>
            </a:fld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E7ECD41-EB51-40D8-A8AD-96CD868B129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5641" y="1150911"/>
            <a:ext cx="8281987" cy="44973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Let </a:t>
            </a:r>
            <a:r>
              <a:rPr lang="cs-CZ" altLang="cs-CZ" sz="2000" i="1">
                <a:latin typeface="Times New Roman" panose="02020603050405020304" pitchFamily="18" charset="0"/>
                <a:sym typeface="Symbol" panose="05050102010706020507" pitchFamily="18" charset="2"/>
              </a:rPr>
              <a:t>l </a:t>
            </a: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be a literal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. </a:t>
            </a: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From 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(A  </a:t>
            </a:r>
            <a:r>
              <a:rPr lang="cs-CZ" altLang="cs-CZ" sz="2000" i="1">
                <a:latin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)  (B  </a:t>
            </a:r>
            <a:r>
              <a:rPr lang="cs-CZ" altLang="cs-CZ" sz="2000" i="1">
                <a:latin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infer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 (A  B). </a:t>
            </a: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Notation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:</a:t>
            </a:r>
            <a:endParaRPr lang="cs-CZ" altLang="cs-CZ" sz="2000" b="1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latin typeface="Times New Roman" panose="02020603050405020304" pitchFamily="18" charset="0"/>
                <a:sym typeface="Symbol" panose="05050102010706020507" pitchFamily="18" charset="2"/>
              </a:rPr>
              <a:t>      	</a:t>
            </a:r>
            <a:r>
              <a:rPr lang="cs-CZ" altLang="cs-CZ" sz="2000" b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(A  </a:t>
            </a:r>
            <a:r>
              <a:rPr lang="cs-CZ" altLang="cs-CZ" sz="2000" b="1" i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cs-CZ" altLang="cs-CZ" sz="2000" b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  (B  </a:t>
            </a:r>
            <a:r>
              <a:rPr lang="cs-CZ" altLang="cs-CZ" sz="2000" b="1" i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cs-CZ" altLang="cs-CZ" sz="2000" b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   	–––––––––––––––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          	      (A  B)</a:t>
            </a:r>
            <a:r>
              <a:rPr lang="en-US" altLang="cs-CZ" sz="2000" b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		resolvent</a:t>
            </a:r>
            <a:endParaRPr lang="cs-CZ" altLang="cs-CZ" sz="2000">
              <a:solidFill>
                <a:srgbClr val="00009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This rule does not lead to an equivalent formula. But it preserves </a:t>
            </a:r>
            <a:r>
              <a:rPr lang="en-US" altLang="cs-CZ" sz="2000" b="1">
                <a:latin typeface="Times New Roman" panose="02020603050405020304" pitchFamily="18" charset="0"/>
                <a:sym typeface="Symbol" panose="05050102010706020507" pitchFamily="18" charset="2"/>
              </a:rPr>
              <a:t>satisfiability</a:t>
            </a:r>
            <a:r>
              <a:rPr lang="cs-CZ" altLang="cs-CZ" sz="2000" b="1">
                <a:latin typeface="Times New Roman" panose="02020603050405020304" pitchFamily="18" charset="0"/>
                <a:sym typeface="Symbol" panose="05050102010706020507" pitchFamily="18" charset="2"/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000" b="1">
                <a:latin typeface="Times New Roman" panose="02020603050405020304" pitchFamily="18" charset="0"/>
                <a:sym typeface="Symbol" panose="05050102010706020507" pitchFamily="18" charset="2"/>
              </a:rPr>
              <a:t>Proof</a:t>
            </a:r>
            <a:r>
              <a:rPr lang="cs-CZ" altLang="cs-CZ" sz="2000" b="1">
                <a:latin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Let formula </a:t>
            </a:r>
            <a:r>
              <a:rPr lang="cs-CZ" altLang="cs-CZ" sz="2000" b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(A  </a:t>
            </a:r>
            <a:r>
              <a:rPr lang="cs-CZ" altLang="cs-CZ" sz="2000" b="1" i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cs-CZ" altLang="cs-CZ" sz="2000" b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  (B  </a:t>
            </a:r>
            <a:r>
              <a:rPr lang="cs-CZ" altLang="cs-CZ" sz="2000" b="1" i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cs-CZ" altLang="cs-CZ" sz="2000" b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be non-contradictory. hence there is a valuation </a:t>
            </a:r>
            <a:r>
              <a:rPr lang="cs-CZ" altLang="cs-CZ" sz="2000" i="1">
                <a:latin typeface="Times New Roman" panose="02020603050405020304" pitchFamily="18" charset="0"/>
                <a:sym typeface="Symbol" panose="05050102010706020507" pitchFamily="18" charset="2"/>
              </a:rPr>
              <a:t>v</a:t>
            </a:r>
            <a:r>
              <a:rPr lang="en-US" altLang="cs-CZ" sz="2000" i="1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in which it is true. </a:t>
            </a:r>
            <a:b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But then in this </a:t>
            </a:r>
            <a:r>
              <a:rPr lang="en-US" altLang="cs-CZ" sz="2000" i="1">
                <a:latin typeface="Times New Roman" panose="02020603050405020304" pitchFamily="18" charset="0"/>
                <a:sym typeface="Symbol" panose="05050102010706020507" pitchFamily="18" charset="2"/>
              </a:rPr>
              <a:t>v </a:t>
            </a: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both the disjuncts 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so called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cs-CZ" sz="2000" b="1" i="1"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cs-CZ" altLang="cs-CZ" sz="2000" b="1" i="1">
                <a:latin typeface="Times New Roman" panose="02020603050405020304" pitchFamily="18" charset="0"/>
                <a:sym typeface="Symbol" panose="05050102010706020507" pitchFamily="18" charset="2"/>
              </a:rPr>
              <a:t>laus</a:t>
            </a:r>
            <a:r>
              <a:rPr lang="en-US" altLang="cs-CZ" sz="2000" b="1" i="1">
                <a:latin typeface="Times New Roman" panose="02020603050405020304" pitchFamily="18" charset="0"/>
                <a:sym typeface="Symbol" panose="05050102010706020507" pitchFamily="18" charset="2"/>
              </a:rPr>
              <a:t>es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 are true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			(A  </a:t>
            </a:r>
            <a:r>
              <a:rPr lang="cs-CZ" altLang="cs-CZ" sz="2000" i="1">
                <a:latin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) a</a:t>
            </a: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nd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 (B  </a:t>
            </a:r>
            <a:r>
              <a:rPr lang="cs-CZ" altLang="cs-CZ" sz="2000" i="1">
                <a:latin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Let </a:t>
            </a:r>
            <a:r>
              <a:rPr lang="cs-CZ" altLang="cs-CZ" sz="2000" b="1" i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v</a:t>
            </a:r>
            <a:r>
              <a:rPr lang="cs-CZ" altLang="cs-CZ" sz="2000" b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cs-CZ" altLang="cs-CZ" sz="2000" b="1" i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cs-CZ" altLang="cs-CZ" sz="2000" b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 = 0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. </a:t>
            </a: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Then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altLang="cs-CZ" sz="2000" b="1" i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lang="cs-CZ" altLang="cs-CZ" sz="2000" b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(A) = 1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 a</a:t>
            </a: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nd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altLang="cs-CZ" sz="2000" b="1" i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lang="cs-CZ" altLang="cs-CZ" sz="2000" b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(A  B) = 1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Let </a:t>
            </a:r>
            <a:r>
              <a:rPr lang="cs-CZ" altLang="cs-CZ" sz="2000" b="1" i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v</a:t>
            </a:r>
            <a:r>
              <a:rPr lang="cs-CZ" altLang="cs-CZ" sz="2000" b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cs-CZ" altLang="cs-CZ" sz="2000" b="1" i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cs-CZ" altLang="cs-CZ" sz="2000" b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 = 1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. </a:t>
            </a: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Then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altLang="cs-CZ" sz="2000" b="1" i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lang="cs-CZ" altLang="cs-CZ" sz="2000" b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(</a:t>
            </a:r>
            <a:r>
              <a:rPr lang="cs-CZ" altLang="cs-CZ" sz="2000" b="1" i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cs-CZ" altLang="cs-CZ" sz="2000" b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 = 0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 a</a:t>
            </a: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nd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altLang="cs-CZ" sz="2000" b="1" i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lang="cs-CZ" altLang="cs-CZ" sz="2000" b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(B) = 1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, a</a:t>
            </a: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 thus </a:t>
            </a:r>
            <a:r>
              <a:rPr lang="cs-CZ" altLang="cs-CZ" sz="2000" b="1" i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lang="cs-CZ" altLang="cs-CZ" sz="2000" b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(A  B) = 1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In both cases the 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formul</a:t>
            </a: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altLang="cs-CZ" sz="2000" b="1">
                <a:solidFill>
                  <a:srgbClr val="00009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A  B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cs-CZ" sz="2000" b="1" i="1">
                <a:latin typeface="Times New Roman" panose="02020603050405020304" pitchFamily="18" charset="0"/>
                <a:sym typeface="Symbol" panose="05050102010706020507" pitchFamily="18" charset="2"/>
              </a:rPr>
              <a:t>is true in the model </a:t>
            </a:r>
            <a:r>
              <a:rPr lang="cs-CZ" altLang="cs-CZ" sz="2000" b="1" i="1">
                <a:latin typeface="Times New Roman" panose="02020603050405020304" pitchFamily="18" charset="0"/>
                <a:sym typeface="Symbol" panose="05050102010706020507" pitchFamily="18" charset="2"/>
              </a:rPr>
              <a:t>v</a:t>
            </a:r>
            <a:r>
              <a:rPr lang="cs-CZ" altLang="cs-CZ" sz="2000" i="1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of the opriginal formula, hence it is not a contradiction</a:t>
            </a:r>
            <a:r>
              <a:rPr lang="cs-CZ" altLang="cs-CZ" sz="2000">
                <a:latin typeface="Times New Roman" panose="02020603050405020304" pitchFamily="18" charset="0"/>
                <a:sym typeface="Symbol" panose="05050102010706020507" pitchFamily="18" charset="2"/>
              </a:rPr>
              <a:t>. 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2773E12C-17C6-4CD2-809B-A0DD64675A31}"/>
              </a:ext>
            </a:extLst>
          </p:cNvPr>
          <p:cNvSpPr/>
          <p:nvPr/>
        </p:nvSpPr>
        <p:spPr>
          <a:xfrm>
            <a:off x="1016359" y="613183"/>
            <a:ext cx="10217278" cy="5085539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6B788A-9149-487B-840C-D8F23C6FE85A}"/>
              </a:ext>
            </a:extLst>
          </p:cNvPr>
          <p:cNvSpPr>
            <a:spLocks noGrp="1" noChangeArrowheads="1"/>
          </p:cNvSpPr>
          <p:nvPr/>
        </p:nvSpPr>
        <p:spPr>
          <a:xfrm>
            <a:off x="1778822" y="362932"/>
            <a:ext cx="6971212" cy="57623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Resolution rule in the propositional logic</a:t>
            </a:r>
            <a:endParaRPr lang="cs-CZ"/>
          </a:p>
        </p:txBody>
      </p:sp>
      <p:sp>
        <p:nvSpPr>
          <p:cNvPr id="6" name="TextovéPole 1">
            <a:extLst>
              <a:ext uri="{FF2B5EF4-FFF2-40B4-BE49-F238E27FC236}">
                <a16:creationId xmlns:a16="http://schemas.microsoft.com/office/drawing/2014/main" id="{CE83989E-EFF5-46F4-9B9E-193AE6DE4E8C}"/>
              </a:ext>
            </a:extLst>
          </p:cNvPr>
          <p:cNvSpPr txBox="1"/>
          <p:nvPr/>
        </p:nvSpPr>
        <p:spPr>
          <a:xfrm rot="1200000">
            <a:off x="9688084" y="180811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2">
            <a:extLst>
              <a:ext uri="{FF2B5EF4-FFF2-40B4-BE49-F238E27FC236}">
                <a16:creationId xmlns:a16="http://schemas.microsoft.com/office/drawing/2014/main" id="{A2C72C37-E8D4-4DDA-B803-6E424067B2C3}"/>
              </a:ext>
            </a:extLst>
          </p:cNvPr>
          <p:cNvSpPr txBox="1"/>
          <p:nvPr/>
        </p:nvSpPr>
        <p:spPr>
          <a:xfrm rot="660000">
            <a:off x="196181" y="736975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3">
            <a:extLst>
              <a:ext uri="{FF2B5EF4-FFF2-40B4-BE49-F238E27FC236}">
                <a16:creationId xmlns:a16="http://schemas.microsoft.com/office/drawing/2014/main" id="{194AAA84-12B8-4D7C-9085-E91239B593B0}"/>
              </a:ext>
            </a:extLst>
          </p:cNvPr>
          <p:cNvSpPr txBox="1"/>
          <p:nvPr/>
        </p:nvSpPr>
        <p:spPr>
          <a:xfrm>
            <a:off x="3761597" y="104936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4">
            <a:extLst>
              <a:ext uri="{FF2B5EF4-FFF2-40B4-BE49-F238E27FC236}">
                <a16:creationId xmlns:a16="http://schemas.microsoft.com/office/drawing/2014/main" id="{D08CCF98-6C65-453B-A607-277B13C7D66A}"/>
              </a:ext>
            </a:extLst>
          </p:cNvPr>
          <p:cNvSpPr txBox="1"/>
          <p:nvPr/>
        </p:nvSpPr>
        <p:spPr>
          <a:xfrm rot="540000">
            <a:off x="9113780" y="3694305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5">
            <a:extLst>
              <a:ext uri="{FF2B5EF4-FFF2-40B4-BE49-F238E27FC236}">
                <a16:creationId xmlns:a16="http://schemas.microsoft.com/office/drawing/2014/main" id="{7515B528-1A0E-44FB-BA0B-B25005B80C83}"/>
              </a:ext>
            </a:extLst>
          </p:cNvPr>
          <p:cNvSpPr txBox="1"/>
          <p:nvPr/>
        </p:nvSpPr>
        <p:spPr>
          <a:xfrm rot="21240000">
            <a:off x="366499" y="6099229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1" name="TextovéPole 6">
            <a:extLst>
              <a:ext uri="{FF2B5EF4-FFF2-40B4-BE49-F238E27FC236}">
                <a16:creationId xmlns:a16="http://schemas.microsoft.com/office/drawing/2014/main" id="{73E00C7B-B6B1-457D-84F6-2A96A0B51CCE}"/>
              </a:ext>
            </a:extLst>
          </p:cNvPr>
          <p:cNvSpPr txBox="1"/>
          <p:nvPr/>
        </p:nvSpPr>
        <p:spPr>
          <a:xfrm rot="20100000">
            <a:off x="1559738" y="3034892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7AAF7314-D5D2-406C-B15B-0637C878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3D006F67-4A9B-4E62-A524-1E6D06A6DFAA}" type="slidenum">
              <a:rPr lang="en-US" altLang="cs-CZ">
                <a:latin typeface="Arial" panose="020B0604020202020204" pitchFamily="34" charset="0"/>
              </a:rPr>
              <a:pPr/>
              <a:t>17</a:t>
            </a:fld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92090E2-6263-49E0-AAB9-9015850D874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5641" y="1228402"/>
            <a:ext cx="8281987" cy="44973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>
                <a:sym typeface="Symbol" panose="05050102010706020507" pitchFamily="18" charset="2"/>
              </a:rPr>
              <a:t>	</a:t>
            </a:r>
            <a:r>
              <a:rPr lang="en-US" altLang="cs-CZ" sz="2400" dirty="0">
                <a:sym typeface="Symbol" panose="05050102010706020507" pitchFamily="18" charset="2"/>
              </a:rPr>
              <a:t>If you </a:t>
            </a:r>
            <a:r>
              <a:rPr lang="en-US" altLang="cs-CZ" sz="2400" dirty="0" err="1">
                <a:sym typeface="Symbol" panose="05050102010706020507" pitchFamily="18" charset="2"/>
              </a:rPr>
              <a:t>realise</a:t>
            </a:r>
            <a:r>
              <a:rPr lang="en-US" altLang="cs-CZ" sz="2400" dirty="0">
                <a:sym typeface="Symbol" panose="05050102010706020507" pitchFamily="18" charset="2"/>
              </a:rPr>
              <a:t> that the above proof is valid for any valuation </a:t>
            </a:r>
            <a:r>
              <a:rPr lang="en-US" altLang="cs-CZ" sz="2400" i="1" dirty="0">
                <a:sym typeface="Symbol" panose="05050102010706020507" pitchFamily="18" charset="2"/>
              </a:rPr>
              <a:t>v, </a:t>
            </a:r>
            <a:r>
              <a:rPr lang="en-US" altLang="cs-CZ" sz="2400" dirty="0">
                <a:sym typeface="Symbol" panose="05050102010706020507" pitchFamily="18" charset="2"/>
              </a:rPr>
              <a:t>then you see that the rule is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cs-CZ" sz="2400" dirty="0">
                <a:sym typeface="Symbol" panose="05050102010706020507" pitchFamily="18" charset="2"/>
              </a:rPr>
              <a:t>	</a:t>
            </a:r>
            <a:r>
              <a:rPr lang="en-US" altLang="cs-CZ" sz="2400" b="1" dirty="0">
                <a:sym typeface="Symbol" panose="05050102010706020507" pitchFamily="18" charset="2"/>
              </a:rPr>
              <a:t>truth preserving</a:t>
            </a:r>
            <a:r>
              <a:rPr lang="cs-CZ" altLang="cs-CZ" sz="2400" dirty="0">
                <a:sym typeface="Symbol" panose="05050102010706020507" pitchFamily="18" charset="2"/>
              </a:rPr>
              <a:t>:</a:t>
            </a:r>
            <a:endParaRPr lang="cs-CZ" altLang="cs-CZ" sz="2400" b="1" dirty="0">
              <a:sym typeface="Symbol" panose="05050102010706020507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 dirty="0">
                <a:sym typeface="Symbol" panose="05050102010706020507" pitchFamily="18" charset="2"/>
              </a:rPr>
              <a:t>				</a:t>
            </a:r>
            <a:r>
              <a:rPr lang="cs-CZ" altLang="cs-CZ" sz="2400" b="1" dirty="0">
                <a:solidFill>
                  <a:srgbClr val="000099"/>
                </a:solidFill>
                <a:sym typeface="Symbol" panose="05050102010706020507" pitchFamily="18" charset="2"/>
              </a:rPr>
              <a:t>(A  </a:t>
            </a:r>
            <a:r>
              <a:rPr lang="cs-CZ" altLang="cs-CZ" sz="2400" b="1" i="1" dirty="0">
                <a:solidFill>
                  <a:srgbClr val="000099"/>
                </a:solidFill>
                <a:sym typeface="Symbol" panose="05050102010706020507" pitchFamily="18" charset="2"/>
              </a:rPr>
              <a:t>l</a:t>
            </a:r>
            <a:r>
              <a:rPr lang="cs-CZ" altLang="cs-CZ" sz="2400" b="1" dirty="0">
                <a:solidFill>
                  <a:srgbClr val="000099"/>
                </a:solidFill>
                <a:sym typeface="Symbol" panose="05050102010706020507" pitchFamily="18" charset="2"/>
              </a:rPr>
              <a:t>)  (B  </a:t>
            </a:r>
            <a:r>
              <a:rPr lang="cs-CZ" altLang="cs-CZ" sz="2400" b="1" i="1" dirty="0">
                <a:solidFill>
                  <a:srgbClr val="000099"/>
                </a:solidFill>
                <a:sym typeface="Symbol" panose="05050102010706020507" pitchFamily="18" charset="2"/>
              </a:rPr>
              <a:t>l</a:t>
            </a:r>
            <a:r>
              <a:rPr lang="cs-CZ" altLang="cs-CZ" sz="2400" b="1" dirty="0">
                <a:solidFill>
                  <a:srgbClr val="000099"/>
                </a:solidFill>
                <a:sym typeface="Symbol" panose="05050102010706020507" pitchFamily="18" charset="2"/>
              </a:rPr>
              <a:t>) |= (A  B)</a:t>
            </a:r>
            <a:r>
              <a:rPr lang="cs-CZ" altLang="cs-CZ" sz="2400" b="1" dirty="0">
                <a:sym typeface="Symbol" panose="05050102010706020507" pitchFamily="18" charset="2"/>
              </a:rPr>
              <a:t>. </a:t>
            </a:r>
            <a:endParaRPr lang="cs-CZ" altLang="cs-CZ" sz="2400" dirty="0">
              <a:sym typeface="Symbol" panose="05050102010706020507" pitchFamily="18" charset="2"/>
            </a:endParaRPr>
          </a:p>
          <a:p>
            <a:pPr eaLnBrk="1" hangingPunct="1"/>
            <a:r>
              <a:rPr lang="en-US" altLang="cs-CZ" sz="2400" dirty="0">
                <a:sym typeface="Symbol" panose="05050102010706020507" pitchFamily="18" charset="2"/>
              </a:rPr>
              <a:t>Thus you obtained also a method of finding </a:t>
            </a:r>
            <a:r>
              <a:rPr lang="en-US" altLang="cs-CZ" sz="2400" b="1" i="1" dirty="0">
                <a:sym typeface="Symbol" panose="05050102010706020507" pitchFamily="18" charset="2"/>
              </a:rPr>
              <a:t>logical consequences of a formula</a:t>
            </a:r>
            <a:r>
              <a:rPr lang="cs-CZ" altLang="cs-CZ" sz="2400" dirty="0">
                <a:sym typeface="Symbol" panose="05050102010706020507" pitchFamily="18" charset="2"/>
              </a:rPr>
              <a:t>.</a:t>
            </a:r>
          </a:p>
          <a:p>
            <a:pPr eaLnBrk="1" hangingPunct="1"/>
            <a:r>
              <a:rPr lang="en-US" altLang="cs-CZ" sz="2400" dirty="0">
                <a:sym typeface="Symbol" panose="05050102010706020507" pitchFamily="18" charset="2"/>
              </a:rPr>
              <a:t>Moreover</a:t>
            </a:r>
            <a:r>
              <a:rPr lang="cs-CZ" altLang="cs-CZ" sz="2400" dirty="0">
                <a:sym typeface="Symbol" panose="05050102010706020507" pitchFamily="18" charset="2"/>
              </a:rPr>
              <a:t>: </a:t>
            </a:r>
            <a:br>
              <a:rPr lang="en-US" altLang="cs-CZ" sz="2400" dirty="0">
                <a:sym typeface="Symbol" panose="05050102010706020507" pitchFamily="18" charset="2"/>
              </a:rPr>
            </a:br>
            <a:r>
              <a:rPr lang="cs-CZ" altLang="cs-CZ" sz="2400" b="1" dirty="0">
                <a:sym typeface="Symbol" panose="05050102010706020507" pitchFamily="18" charset="2"/>
              </a:rPr>
              <a:t>(A  </a:t>
            </a:r>
            <a:r>
              <a:rPr lang="cs-CZ" altLang="cs-CZ" sz="2400" b="1" i="1" dirty="0">
                <a:sym typeface="Symbol" panose="05050102010706020507" pitchFamily="18" charset="2"/>
              </a:rPr>
              <a:t>l</a:t>
            </a:r>
            <a:r>
              <a:rPr lang="cs-CZ" altLang="cs-CZ" sz="2400" b="1" dirty="0">
                <a:sym typeface="Symbol" panose="05050102010706020507" pitchFamily="18" charset="2"/>
              </a:rPr>
              <a:t>)  (B  </a:t>
            </a:r>
            <a:r>
              <a:rPr lang="cs-CZ" altLang="cs-CZ" sz="2400" b="1" i="1" dirty="0">
                <a:sym typeface="Symbol" panose="05050102010706020507" pitchFamily="18" charset="2"/>
              </a:rPr>
              <a:t>l</a:t>
            </a:r>
            <a:r>
              <a:rPr lang="cs-CZ" altLang="cs-CZ" sz="2400" b="1" dirty="0">
                <a:sym typeface="Symbol" panose="05050102010706020507" pitchFamily="18" charset="2"/>
              </a:rPr>
              <a:t>) </a:t>
            </a:r>
            <a:r>
              <a:rPr lang="cs-CZ" altLang="cs-CZ" sz="2400" b="1" dirty="0">
                <a:solidFill>
                  <a:srgbClr val="000099"/>
                </a:solidFill>
                <a:sym typeface="Symbol" panose="05050102010706020507" pitchFamily="18" charset="2"/>
              </a:rPr>
              <a:t></a:t>
            </a:r>
            <a:r>
              <a:rPr lang="cs-CZ" altLang="cs-CZ" sz="2400" b="1" dirty="0">
                <a:sym typeface="Symbol" panose="05050102010706020507" pitchFamily="18" charset="2"/>
              </a:rPr>
              <a:t> (A  </a:t>
            </a:r>
            <a:r>
              <a:rPr lang="cs-CZ" altLang="cs-CZ" sz="2400" b="1" i="1" dirty="0">
                <a:sym typeface="Symbol" panose="05050102010706020507" pitchFamily="18" charset="2"/>
              </a:rPr>
              <a:t>l</a:t>
            </a:r>
            <a:r>
              <a:rPr lang="cs-CZ" altLang="cs-CZ" sz="2400" b="1" dirty="0">
                <a:sym typeface="Symbol" panose="05050102010706020507" pitchFamily="18" charset="2"/>
              </a:rPr>
              <a:t>)  (B  </a:t>
            </a:r>
            <a:r>
              <a:rPr lang="cs-CZ" altLang="cs-CZ" sz="2400" b="1" i="1" dirty="0">
                <a:sym typeface="Symbol" panose="05050102010706020507" pitchFamily="18" charset="2"/>
              </a:rPr>
              <a:t>l</a:t>
            </a:r>
            <a:r>
              <a:rPr lang="cs-CZ" altLang="cs-CZ" sz="2400" b="1" dirty="0">
                <a:sym typeface="Symbol" panose="05050102010706020507" pitchFamily="18" charset="2"/>
              </a:rPr>
              <a:t>) </a:t>
            </a:r>
            <a:r>
              <a:rPr lang="cs-CZ" altLang="cs-CZ" sz="2400" b="1" dirty="0">
                <a:solidFill>
                  <a:srgbClr val="000099"/>
                </a:solidFill>
                <a:sym typeface="Symbol" panose="05050102010706020507" pitchFamily="18" charset="2"/>
              </a:rPr>
              <a:t> (A  B)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5043D97-C69B-4D35-8DF5-D8057FFA00CC}"/>
              </a:ext>
            </a:extLst>
          </p:cNvPr>
          <p:cNvSpPr/>
          <p:nvPr/>
        </p:nvSpPr>
        <p:spPr>
          <a:xfrm>
            <a:off x="1016359" y="613183"/>
            <a:ext cx="10217278" cy="4426861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FE2862-2AB5-4738-842D-F81B4B94508B}"/>
              </a:ext>
            </a:extLst>
          </p:cNvPr>
          <p:cNvSpPr>
            <a:spLocks noGrp="1" noChangeArrowheads="1"/>
          </p:cNvSpPr>
          <p:nvPr/>
        </p:nvSpPr>
        <p:spPr>
          <a:xfrm>
            <a:off x="1778822" y="362932"/>
            <a:ext cx="4246093" cy="57623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Proof by resolution in PL</a:t>
            </a:r>
          </a:p>
        </p:txBody>
      </p:sp>
      <p:sp>
        <p:nvSpPr>
          <p:cNvPr id="6" name="TextovéPole 1">
            <a:extLst>
              <a:ext uri="{FF2B5EF4-FFF2-40B4-BE49-F238E27FC236}">
                <a16:creationId xmlns:a16="http://schemas.microsoft.com/office/drawing/2014/main" id="{CE83989E-EFF5-46F4-9B9E-193AE6DE4E8C}"/>
              </a:ext>
            </a:extLst>
          </p:cNvPr>
          <p:cNvSpPr txBox="1"/>
          <p:nvPr/>
        </p:nvSpPr>
        <p:spPr>
          <a:xfrm rot="1200000">
            <a:off x="6472186" y="5114438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2">
            <a:extLst>
              <a:ext uri="{FF2B5EF4-FFF2-40B4-BE49-F238E27FC236}">
                <a16:creationId xmlns:a16="http://schemas.microsoft.com/office/drawing/2014/main" id="{A2C72C37-E8D4-4DDA-B803-6E424067B2C3}"/>
              </a:ext>
            </a:extLst>
          </p:cNvPr>
          <p:cNvSpPr txBox="1"/>
          <p:nvPr/>
        </p:nvSpPr>
        <p:spPr>
          <a:xfrm rot="660000">
            <a:off x="9792215" y="3772060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3">
            <a:extLst>
              <a:ext uri="{FF2B5EF4-FFF2-40B4-BE49-F238E27FC236}">
                <a16:creationId xmlns:a16="http://schemas.microsoft.com/office/drawing/2014/main" id="{194AAA84-12B8-4D7C-9085-E91239B593B0}"/>
              </a:ext>
            </a:extLst>
          </p:cNvPr>
          <p:cNvSpPr txBox="1"/>
          <p:nvPr/>
        </p:nvSpPr>
        <p:spPr>
          <a:xfrm rot="480000">
            <a:off x="1398105" y="5568089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4">
            <a:extLst>
              <a:ext uri="{FF2B5EF4-FFF2-40B4-BE49-F238E27FC236}">
                <a16:creationId xmlns:a16="http://schemas.microsoft.com/office/drawing/2014/main" id="{D08CCF98-6C65-453B-A607-277B13C7D66A}"/>
              </a:ext>
            </a:extLst>
          </p:cNvPr>
          <p:cNvSpPr txBox="1"/>
          <p:nvPr/>
        </p:nvSpPr>
        <p:spPr>
          <a:xfrm rot="540000">
            <a:off x="8132221" y="2144474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5">
            <a:extLst>
              <a:ext uri="{FF2B5EF4-FFF2-40B4-BE49-F238E27FC236}">
                <a16:creationId xmlns:a16="http://schemas.microsoft.com/office/drawing/2014/main" id="{7515B528-1A0E-44FB-BA0B-B25005B80C83}"/>
              </a:ext>
            </a:extLst>
          </p:cNvPr>
          <p:cNvSpPr txBox="1"/>
          <p:nvPr/>
        </p:nvSpPr>
        <p:spPr>
          <a:xfrm rot="21240000">
            <a:off x="2936635" y="2470042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1" name="TextovéPole 6">
            <a:extLst>
              <a:ext uri="{FF2B5EF4-FFF2-40B4-BE49-F238E27FC236}">
                <a16:creationId xmlns:a16="http://schemas.microsoft.com/office/drawing/2014/main" id="{73E00C7B-B6B1-457D-84F6-2A96A0B51CCE}"/>
              </a:ext>
            </a:extLst>
          </p:cNvPr>
          <p:cNvSpPr txBox="1"/>
          <p:nvPr/>
        </p:nvSpPr>
        <p:spPr>
          <a:xfrm rot="20100000">
            <a:off x="203636" y="826384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DE8DB1-23FF-4B42-B520-A43EAEFBF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FB42F622-95FE-42D5-8C6C-F4A370533EC4}" type="slidenum">
              <a:rPr lang="en-US" altLang="cs-CZ">
                <a:latin typeface="Arial" panose="020B0604020202020204" pitchFamily="34" charset="0"/>
              </a:rPr>
              <a:pPr/>
              <a:t>18</a:t>
            </a:fld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93904E4-6FE1-4F3F-96DA-46AA8C997E2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600201"/>
            <a:ext cx="8362950" cy="4530725"/>
          </a:xfrm>
        </p:spPr>
        <p:txBody>
          <a:bodyPr/>
          <a:lstStyle/>
          <a:p>
            <a:pPr eaLnBrk="1" hangingPunct="1"/>
            <a:r>
              <a:rPr lang="en-US" altLang="cs-CZ" sz="2400" dirty="0"/>
              <a:t>The conjunctive normal form is called </a:t>
            </a:r>
            <a:r>
              <a:rPr lang="en-US" altLang="cs-CZ" sz="2400" b="1" i="1" dirty="0"/>
              <a:t>clausal form</a:t>
            </a:r>
            <a:r>
              <a:rPr lang="cs-CZ" altLang="cs-CZ" sz="2400" b="1" i="1" dirty="0"/>
              <a:t>. </a:t>
            </a:r>
            <a:r>
              <a:rPr lang="en-US" altLang="cs-CZ" sz="2400" dirty="0"/>
              <a:t>Particular conjuncts </a:t>
            </a:r>
            <a:r>
              <a:rPr lang="cs-CZ" altLang="cs-CZ" sz="2400" dirty="0"/>
              <a:t>(</a:t>
            </a:r>
            <a:r>
              <a:rPr lang="en-US" altLang="cs-CZ" sz="2400" dirty="0"/>
              <a:t>i.e., </a:t>
            </a:r>
            <a:r>
              <a:rPr lang="cs-CZ" altLang="cs-CZ" sz="2400" dirty="0"/>
              <a:t>element</a:t>
            </a:r>
            <a:r>
              <a:rPr lang="en-US" altLang="cs-CZ" sz="2400" dirty="0" err="1"/>
              <a:t>ary</a:t>
            </a:r>
            <a:r>
              <a:rPr lang="en-US" altLang="cs-CZ" sz="2400" dirty="0"/>
              <a:t> disjunctions</a:t>
            </a:r>
            <a:r>
              <a:rPr lang="cs-CZ" altLang="cs-CZ" sz="2400" dirty="0"/>
              <a:t>) </a:t>
            </a:r>
            <a:r>
              <a:rPr lang="en-US" altLang="cs-CZ" sz="2400" dirty="0"/>
              <a:t>are called </a:t>
            </a:r>
            <a:r>
              <a:rPr lang="en-US" altLang="cs-CZ" sz="2400" b="1" i="1" dirty="0"/>
              <a:t>clauses</a:t>
            </a:r>
            <a:r>
              <a:rPr lang="cs-CZ" altLang="cs-CZ" sz="2400" b="1" i="1" dirty="0"/>
              <a:t>.</a:t>
            </a:r>
            <a:endParaRPr lang="cs-CZ" altLang="cs-CZ" sz="2400"/>
          </a:p>
          <a:p>
            <a:pPr eaLnBrk="1" hangingPunct="1"/>
            <a:r>
              <a:rPr lang="en-US" altLang="cs-CZ" sz="2400" dirty="0"/>
              <a:t>Example</a:t>
            </a:r>
            <a:r>
              <a:rPr lang="cs-CZ" altLang="cs-CZ" sz="2400" dirty="0"/>
              <a:t>: </a:t>
            </a:r>
            <a:r>
              <a:rPr lang="en-US" altLang="cs-CZ" sz="2400" i="1" dirty="0">
                <a:solidFill>
                  <a:srgbClr val="000099"/>
                </a:solidFill>
              </a:rPr>
              <a:t>Transition of a formula into the clausal form</a:t>
            </a:r>
            <a:r>
              <a:rPr lang="en-US" altLang="cs-CZ" sz="2400" dirty="0"/>
              <a:t>:</a:t>
            </a:r>
            <a:endParaRPr lang="cs-CZ" altLang="cs-CZ" sz="240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000099"/>
                </a:solidFill>
                <a:sym typeface="Symbol" panose="05050102010706020507" pitchFamily="18" charset="2"/>
              </a:rPr>
              <a:t></a:t>
            </a:r>
            <a:r>
              <a:rPr lang="en-US" altLang="cs-CZ" sz="2200" b="1" dirty="0">
                <a:solidFill>
                  <a:srgbClr val="000099"/>
                </a:solidFill>
                <a:sym typeface="Symbol" panose="05050102010706020507" pitchFamily="18" charset="2"/>
              </a:rPr>
              <a:t>[</a:t>
            </a:r>
            <a:r>
              <a:rPr lang="cs-CZ" altLang="cs-CZ" sz="2200" b="1" dirty="0">
                <a:solidFill>
                  <a:srgbClr val="000099"/>
                </a:solidFill>
                <a:sym typeface="Symbol" panose="05050102010706020507" pitchFamily="18" charset="2"/>
              </a:rPr>
              <a:t>(</a:t>
            </a:r>
            <a:r>
              <a:rPr lang="cs-CZ" altLang="cs-CZ" sz="2200" b="1" dirty="0">
                <a:solidFill>
                  <a:srgbClr val="000099"/>
                </a:solidFill>
              </a:rPr>
              <a:t>(p </a:t>
            </a:r>
            <a:r>
              <a:rPr lang="cs-CZ" altLang="cs-CZ" sz="2200" b="1" dirty="0">
                <a:solidFill>
                  <a:srgbClr val="000099"/>
                </a:solidFill>
                <a:sym typeface="Symbol" panose="05050102010706020507" pitchFamily="18" charset="2"/>
              </a:rPr>
              <a:t> q)  (r  q)  r)</a:t>
            </a:r>
            <a:r>
              <a:rPr lang="en-US" altLang="cs-CZ" sz="2200" b="1" dirty="0">
                <a:solidFill>
                  <a:srgbClr val="000099"/>
                </a:solidFill>
                <a:sym typeface="Symbol" panose="05050102010706020507" pitchFamily="18" charset="2"/>
              </a:rPr>
              <a:t> </a:t>
            </a:r>
            <a:r>
              <a:rPr lang="cs-CZ" altLang="cs-CZ" sz="2200" b="1" dirty="0">
                <a:solidFill>
                  <a:srgbClr val="000099"/>
                </a:solidFill>
                <a:sym typeface="Symbol" panose="05050102010706020507" pitchFamily="18" charset="2"/>
              </a:rPr>
              <a:t></a:t>
            </a:r>
            <a:r>
              <a:rPr lang="en-US" altLang="cs-CZ" sz="2200" b="1" dirty="0">
                <a:solidFill>
                  <a:srgbClr val="000099"/>
                </a:solidFill>
                <a:sym typeface="Symbol" panose="05050102010706020507" pitchFamily="18" charset="2"/>
              </a:rPr>
              <a:t> </a:t>
            </a:r>
            <a:r>
              <a:rPr lang="cs-CZ" altLang="cs-CZ" sz="2200" b="1" dirty="0">
                <a:solidFill>
                  <a:srgbClr val="000099"/>
                </a:solidFill>
                <a:sym typeface="Symbol" panose="05050102010706020507" pitchFamily="18" charset="2"/>
              </a:rPr>
              <a:t></a:t>
            </a:r>
            <a:r>
              <a:rPr lang="en-US" altLang="cs-CZ" sz="2200" b="1" dirty="0">
                <a:solidFill>
                  <a:srgbClr val="000099"/>
                </a:solidFill>
                <a:sym typeface="Symbol" panose="05050102010706020507" pitchFamily="18" charset="2"/>
              </a:rPr>
              <a:t>p]</a:t>
            </a:r>
            <a:r>
              <a:rPr lang="cs-CZ" altLang="cs-CZ" sz="2200" b="1" dirty="0">
                <a:solidFill>
                  <a:srgbClr val="000099"/>
                </a:solidFill>
                <a:sym typeface="Symbol" panose="05050102010706020507" pitchFamily="18" charset="2"/>
              </a:rPr>
              <a:t>	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000099"/>
                </a:solidFill>
                <a:sym typeface="Symbol" panose="05050102010706020507" pitchFamily="18" charset="2"/>
              </a:rPr>
              <a:t>(</a:t>
            </a:r>
            <a:r>
              <a:rPr lang="cs-CZ" altLang="cs-CZ" sz="2200" b="1" dirty="0">
                <a:solidFill>
                  <a:srgbClr val="000099"/>
                </a:solidFill>
              </a:rPr>
              <a:t>(p </a:t>
            </a:r>
            <a:r>
              <a:rPr lang="cs-CZ" altLang="cs-CZ" sz="2200" b="1" dirty="0">
                <a:solidFill>
                  <a:srgbClr val="000099"/>
                </a:solidFill>
                <a:sym typeface="Symbol" panose="05050102010706020507" pitchFamily="18" charset="2"/>
              </a:rPr>
              <a:t> q)  (r  q)  r)  p 	 	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000099"/>
                </a:solidFill>
              </a:rPr>
              <a:t>(</a:t>
            </a:r>
            <a:r>
              <a:rPr lang="cs-CZ" altLang="cs-CZ" sz="2200" b="1" dirty="0">
                <a:solidFill>
                  <a:srgbClr val="000099"/>
                </a:solidFill>
                <a:sym typeface="Symbol" panose="05050102010706020507" pitchFamily="18" charset="2"/>
              </a:rPr>
              <a:t></a:t>
            </a:r>
            <a:r>
              <a:rPr lang="cs-CZ" altLang="cs-CZ" sz="2200" b="1" dirty="0">
                <a:solidFill>
                  <a:srgbClr val="000099"/>
                </a:solidFill>
              </a:rPr>
              <a:t>p </a:t>
            </a:r>
            <a:r>
              <a:rPr lang="cs-CZ" altLang="cs-CZ" sz="2200" b="1" dirty="0">
                <a:solidFill>
                  <a:srgbClr val="000099"/>
                </a:solidFill>
                <a:sym typeface="Symbol" panose="05050102010706020507" pitchFamily="18" charset="2"/>
              </a:rPr>
              <a:t> q)  (r  q)  r  p</a:t>
            </a:r>
          </a:p>
          <a:p>
            <a:pPr lvl="1" eaLnBrk="1" hangingPunct="1"/>
            <a:r>
              <a:rPr lang="en-US" altLang="cs-CZ" sz="2200" dirty="0">
                <a:sym typeface="Symbol" panose="05050102010706020507" pitchFamily="18" charset="2"/>
              </a:rPr>
              <a:t>The formula consists of four clauses</a:t>
            </a:r>
            <a:r>
              <a:rPr lang="cs-CZ" altLang="cs-CZ" sz="2200" dirty="0">
                <a:sym typeface="Symbol" panose="05050102010706020507" pitchFamily="18" charset="2"/>
              </a:rPr>
              <a:t>. </a:t>
            </a:r>
            <a:br>
              <a:rPr lang="cs-CZ" altLang="cs-CZ" sz="2200">
                <a:sym typeface="Symbol" panose="05050102010706020507" pitchFamily="18" charset="2"/>
              </a:rPr>
            </a:br>
            <a:r>
              <a:rPr lang="en-US" altLang="cs-CZ" sz="2200" dirty="0">
                <a:sym typeface="Symbol" panose="05050102010706020507" pitchFamily="18" charset="2"/>
              </a:rPr>
              <a:t>The proof of contradiction</a:t>
            </a:r>
            <a:r>
              <a:rPr lang="cs-CZ" altLang="cs-CZ" sz="2200" dirty="0">
                <a:sym typeface="Symbol" panose="05050102010706020507" pitchFamily="18" charset="2"/>
              </a:rPr>
              <a:t>:</a:t>
            </a:r>
          </a:p>
          <a:p>
            <a:pPr lvl="1" eaLnBrk="1" hangingPunct="1"/>
            <a:r>
              <a:rPr lang="cs-CZ" altLang="cs-CZ" sz="2200" dirty="0"/>
              <a:t>(</a:t>
            </a:r>
            <a:r>
              <a:rPr lang="cs-CZ" altLang="cs-CZ" sz="2200" b="1" dirty="0">
                <a:sym typeface="Symbol" panose="05050102010706020507" pitchFamily="18" charset="2"/>
              </a:rPr>
              <a:t></a:t>
            </a:r>
            <a:r>
              <a:rPr lang="cs-CZ" altLang="cs-CZ" sz="2200" dirty="0"/>
              <a:t>p </a:t>
            </a:r>
            <a:r>
              <a:rPr lang="cs-CZ" altLang="cs-CZ" sz="2200" b="1" dirty="0">
                <a:sym typeface="Symbol" panose="05050102010706020507" pitchFamily="18" charset="2"/>
              </a:rPr>
              <a:t> </a:t>
            </a:r>
            <a:r>
              <a:rPr lang="cs-CZ" altLang="cs-CZ" sz="2200" dirty="0">
                <a:sym typeface="Symbol" panose="05050102010706020507" pitchFamily="18" charset="2"/>
              </a:rPr>
              <a:t>q) </a:t>
            </a:r>
            <a:r>
              <a:rPr lang="cs-CZ" altLang="cs-CZ" sz="2200" b="1" dirty="0">
                <a:sym typeface="Symbol" panose="05050102010706020507" pitchFamily="18" charset="2"/>
              </a:rPr>
              <a:t> </a:t>
            </a:r>
            <a:r>
              <a:rPr lang="cs-CZ" altLang="cs-CZ" sz="2200" dirty="0">
                <a:sym typeface="Symbol" panose="05050102010706020507" pitchFamily="18" charset="2"/>
              </a:rPr>
              <a:t>(r </a:t>
            </a:r>
            <a:r>
              <a:rPr lang="cs-CZ" altLang="cs-CZ" sz="2200" b="1" dirty="0">
                <a:sym typeface="Symbol" panose="05050102010706020507" pitchFamily="18" charset="2"/>
              </a:rPr>
              <a:t> </a:t>
            </a:r>
            <a:r>
              <a:rPr lang="cs-CZ" altLang="cs-CZ" sz="2200" dirty="0">
                <a:sym typeface="Symbol" panose="05050102010706020507" pitchFamily="18" charset="2"/>
              </a:rPr>
              <a:t>q) </a:t>
            </a:r>
            <a:r>
              <a:rPr lang="cs-CZ" altLang="cs-CZ" sz="2200" b="1" dirty="0">
                <a:sym typeface="Symbol" panose="05050102010706020507" pitchFamily="18" charset="2"/>
              </a:rPr>
              <a:t> </a:t>
            </a:r>
            <a:r>
              <a:rPr lang="cs-CZ" altLang="cs-CZ" sz="2200" b="1" dirty="0">
                <a:solidFill>
                  <a:schemeClr val="hlink"/>
                </a:solidFill>
              </a:rPr>
              <a:t>(</a:t>
            </a:r>
            <a:r>
              <a:rPr lang="cs-CZ" altLang="cs-CZ" sz="2200" b="1" dirty="0">
                <a:solidFill>
                  <a:schemeClr val="hlink"/>
                </a:solidFill>
                <a:sym typeface="Symbol" panose="05050102010706020507" pitchFamily="18" charset="2"/>
              </a:rPr>
              <a:t></a:t>
            </a:r>
            <a:r>
              <a:rPr lang="cs-CZ" altLang="cs-CZ" sz="2200" b="1" dirty="0">
                <a:solidFill>
                  <a:schemeClr val="hlink"/>
                </a:solidFill>
              </a:rPr>
              <a:t>p </a:t>
            </a:r>
            <a:r>
              <a:rPr lang="cs-CZ" altLang="cs-CZ" sz="2200" b="1" dirty="0">
                <a:solidFill>
                  <a:schemeClr val="hlink"/>
                </a:solidFill>
                <a:sym typeface="Symbol" panose="05050102010706020507" pitchFamily="18" charset="2"/>
              </a:rPr>
              <a:t> r)</a:t>
            </a:r>
            <a:r>
              <a:rPr lang="cs-CZ" altLang="cs-CZ" sz="2200" dirty="0">
                <a:sym typeface="Symbol" panose="05050102010706020507" pitchFamily="18" charset="2"/>
              </a:rPr>
              <a:t> </a:t>
            </a:r>
            <a:r>
              <a:rPr lang="cs-CZ" altLang="cs-CZ" sz="2200" b="1" dirty="0">
                <a:sym typeface="Symbol" panose="05050102010706020507" pitchFamily="18" charset="2"/>
              </a:rPr>
              <a:t> </a:t>
            </a:r>
            <a:r>
              <a:rPr lang="cs-CZ" altLang="cs-CZ" sz="2200" dirty="0">
                <a:sym typeface="Symbol" panose="05050102010706020507" pitchFamily="18" charset="2"/>
              </a:rPr>
              <a:t>r </a:t>
            </a:r>
            <a:r>
              <a:rPr lang="cs-CZ" altLang="cs-CZ" sz="2200" b="1" dirty="0">
                <a:sym typeface="Symbol" panose="05050102010706020507" pitchFamily="18" charset="2"/>
              </a:rPr>
              <a:t></a:t>
            </a:r>
            <a:r>
              <a:rPr lang="cs-CZ" altLang="cs-CZ" sz="2200" dirty="0">
                <a:sym typeface="Symbol" panose="05050102010706020507" pitchFamily="18" charset="2"/>
              </a:rPr>
              <a:t> </a:t>
            </a:r>
            <a:r>
              <a:rPr lang="cs-CZ" altLang="cs-CZ" sz="2200" b="1" dirty="0">
                <a:solidFill>
                  <a:schemeClr val="hlink"/>
                </a:solidFill>
                <a:sym typeface="Symbol" panose="05050102010706020507" pitchFamily="18" charset="2"/>
              </a:rPr>
              <a:t></a:t>
            </a:r>
            <a:r>
              <a:rPr lang="cs-CZ" altLang="cs-CZ" sz="2200" b="1" dirty="0">
                <a:solidFill>
                  <a:schemeClr val="hlink"/>
                </a:solidFill>
              </a:rPr>
              <a:t>p</a:t>
            </a:r>
            <a:r>
              <a:rPr lang="cs-CZ" altLang="cs-CZ" sz="2200" dirty="0">
                <a:sym typeface="Symbol" panose="05050102010706020507" pitchFamily="18" charset="2"/>
              </a:rPr>
              <a:t> </a:t>
            </a:r>
            <a:r>
              <a:rPr lang="cs-CZ" altLang="cs-CZ" sz="2200" b="1" dirty="0">
                <a:sym typeface="Symbol" panose="05050102010706020507" pitchFamily="18" charset="2"/>
              </a:rPr>
              <a:t> </a:t>
            </a:r>
            <a:r>
              <a:rPr lang="cs-CZ" altLang="cs-CZ" sz="2200" dirty="0">
                <a:sym typeface="Symbol" panose="05050102010706020507" pitchFamily="18" charset="2"/>
              </a:rPr>
              <a:t>p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185D9EF-D16D-4E96-A90E-986BFD0BDD61}"/>
              </a:ext>
            </a:extLst>
          </p:cNvPr>
          <p:cNvSpPr/>
          <p:nvPr/>
        </p:nvSpPr>
        <p:spPr>
          <a:xfrm>
            <a:off x="1016359" y="613183"/>
            <a:ext cx="10217278" cy="4982217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B5E10C-F823-4586-8523-1517BE98D4DA}"/>
              </a:ext>
            </a:extLst>
          </p:cNvPr>
          <p:cNvSpPr>
            <a:spLocks noGrp="1" noChangeArrowheads="1"/>
          </p:cNvSpPr>
          <p:nvPr/>
        </p:nvSpPr>
        <p:spPr>
          <a:xfrm>
            <a:off x="1778822" y="362932"/>
            <a:ext cx="2722095" cy="57623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Clausular form</a:t>
            </a:r>
          </a:p>
        </p:txBody>
      </p:sp>
      <p:sp>
        <p:nvSpPr>
          <p:cNvPr id="7" name="TextovéPole 1">
            <a:extLst>
              <a:ext uri="{FF2B5EF4-FFF2-40B4-BE49-F238E27FC236}">
                <a16:creationId xmlns:a16="http://schemas.microsoft.com/office/drawing/2014/main" id="{CE83989E-EFF5-46F4-9B9E-193AE6DE4E8C}"/>
              </a:ext>
            </a:extLst>
          </p:cNvPr>
          <p:cNvSpPr txBox="1"/>
          <p:nvPr/>
        </p:nvSpPr>
        <p:spPr>
          <a:xfrm rot="1200000">
            <a:off x="9662254" y="1084879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2">
            <a:extLst>
              <a:ext uri="{FF2B5EF4-FFF2-40B4-BE49-F238E27FC236}">
                <a16:creationId xmlns:a16="http://schemas.microsoft.com/office/drawing/2014/main" id="{A2C72C37-E8D4-4DDA-B803-6E424067B2C3}"/>
              </a:ext>
            </a:extLst>
          </p:cNvPr>
          <p:cNvSpPr txBox="1"/>
          <p:nvPr/>
        </p:nvSpPr>
        <p:spPr>
          <a:xfrm rot="660000">
            <a:off x="170351" y="1641043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3">
            <a:extLst>
              <a:ext uri="{FF2B5EF4-FFF2-40B4-BE49-F238E27FC236}">
                <a16:creationId xmlns:a16="http://schemas.microsoft.com/office/drawing/2014/main" id="{194AAA84-12B8-4D7C-9085-E91239B593B0}"/>
              </a:ext>
            </a:extLst>
          </p:cNvPr>
          <p:cNvSpPr txBox="1"/>
          <p:nvPr/>
        </p:nvSpPr>
        <p:spPr>
          <a:xfrm>
            <a:off x="3735766" y="1009004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4">
            <a:extLst>
              <a:ext uri="{FF2B5EF4-FFF2-40B4-BE49-F238E27FC236}">
                <a16:creationId xmlns:a16="http://schemas.microsoft.com/office/drawing/2014/main" id="{D08CCF98-6C65-453B-A607-277B13C7D66A}"/>
              </a:ext>
            </a:extLst>
          </p:cNvPr>
          <p:cNvSpPr txBox="1"/>
          <p:nvPr/>
        </p:nvSpPr>
        <p:spPr>
          <a:xfrm rot="540000">
            <a:off x="8106391" y="3048542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5">
            <a:extLst>
              <a:ext uri="{FF2B5EF4-FFF2-40B4-BE49-F238E27FC236}">
                <a16:creationId xmlns:a16="http://schemas.microsoft.com/office/drawing/2014/main" id="{7515B528-1A0E-44FB-BA0B-B25005B80C83}"/>
              </a:ext>
            </a:extLst>
          </p:cNvPr>
          <p:cNvSpPr txBox="1"/>
          <p:nvPr/>
        </p:nvSpPr>
        <p:spPr>
          <a:xfrm rot="21240000">
            <a:off x="5907143" y="5763432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2" name="TextovéPole 6">
            <a:extLst>
              <a:ext uri="{FF2B5EF4-FFF2-40B4-BE49-F238E27FC236}">
                <a16:creationId xmlns:a16="http://schemas.microsoft.com/office/drawing/2014/main" id="{73E00C7B-B6B1-457D-84F6-2A96A0B51CCE}"/>
              </a:ext>
            </a:extLst>
          </p:cNvPr>
          <p:cNvSpPr txBox="1"/>
          <p:nvPr/>
        </p:nvSpPr>
        <p:spPr>
          <a:xfrm rot="20100000">
            <a:off x="1533908" y="3938960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DDE389-B840-4D41-B63D-80DB0F735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CBD8CE0F-1ECE-4394-B774-D6AEAC21460C}" type="slidenum">
              <a:rPr lang="en-US" altLang="cs-CZ">
                <a:latin typeface="Arial" panose="020B0604020202020204" pitchFamily="34" charset="0"/>
              </a:rPr>
              <a:pPr/>
              <a:t>19</a:t>
            </a:fld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4BEE98A-8B58-4486-9D87-1C3761435C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9" y="1126345"/>
            <a:ext cx="8713787" cy="5040312"/>
          </a:xfrm>
        </p:spPr>
        <p:txBody>
          <a:bodyPr/>
          <a:lstStyle/>
          <a:p>
            <a:pPr eaLnBrk="1" hangingPunct="1"/>
            <a:r>
              <a:rPr lang="cs-CZ" altLang="cs-CZ" sz="2000" b="1" dirty="0"/>
              <a:t>R(F) – </a:t>
            </a:r>
            <a:r>
              <a:rPr lang="en-US" altLang="cs-CZ" sz="2000" b="1" dirty="0"/>
              <a:t>c</a:t>
            </a:r>
            <a:r>
              <a:rPr lang="cs-CZ" altLang="cs-CZ" sz="2000" b="1" i="1" dirty="0" err="1"/>
              <a:t>onjun</a:t>
            </a:r>
            <a:r>
              <a:rPr lang="en-US" altLang="cs-CZ" sz="2000" b="1" i="1" dirty="0" err="1"/>
              <a:t>ctive</a:t>
            </a:r>
            <a:r>
              <a:rPr lang="en-US" altLang="cs-CZ" sz="2000" b="1" i="1" dirty="0"/>
              <a:t> extension </a:t>
            </a:r>
            <a:r>
              <a:rPr lang="en-US" altLang="cs-CZ" sz="2000" b="1" dirty="0"/>
              <a:t>of a formula F by all its resolvents</a:t>
            </a:r>
            <a:endParaRPr lang="cs-CZ" altLang="cs-CZ" sz="2000" b="1" dirty="0"/>
          </a:p>
          <a:p>
            <a:pPr eaLnBrk="1" hangingPunct="1"/>
            <a:r>
              <a:rPr lang="cs-CZ" altLang="cs-CZ" sz="2000" b="1" dirty="0"/>
              <a:t>R</a:t>
            </a:r>
            <a:r>
              <a:rPr lang="cs-CZ" altLang="cs-CZ" sz="2000" b="1" baseline="-25000" dirty="0"/>
              <a:t>0</a:t>
            </a:r>
            <a:r>
              <a:rPr lang="cs-CZ" altLang="cs-CZ" sz="2000" b="1" dirty="0"/>
              <a:t>(F) = F, </a:t>
            </a:r>
            <a:r>
              <a:rPr lang="cs-CZ" altLang="cs-CZ" sz="2000" b="1" dirty="0" err="1"/>
              <a:t>R</a:t>
            </a:r>
            <a:r>
              <a:rPr lang="cs-CZ" altLang="cs-CZ" sz="2000" b="1" baseline="-25000" dirty="0" err="1"/>
              <a:t>i</a:t>
            </a:r>
            <a:r>
              <a:rPr lang="cs-CZ" altLang="cs-CZ" sz="2000" b="1" dirty="0"/>
              <a:t>(F) = R(R</a:t>
            </a:r>
            <a:r>
              <a:rPr lang="cs-CZ" altLang="cs-CZ" sz="2000" b="1" baseline="-25000" dirty="0"/>
              <a:t>i-1</a:t>
            </a:r>
            <a:r>
              <a:rPr lang="cs-CZ" altLang="cs-CZ" sz="2000" b="1" dirty="0"/>
              <a:t>(F)) – rezolu</a:t>
            </a:r>
            <a:r>
              <a:rPr lang="en-US" altLang="cs-CZ" sz="2000" b="1" dirty="0" err="1"/>
              <a:t>tion</a:t>
            </a:r>
            <a:r>
              <a:rPr lang="en-US" altLang="cs-CZ" sz="2000" b="1" dirty="0"/>
              <a:t> closure of</a:t>
            </a:r>
            <a:r>
              <a:rPr lang="cs-CZ" altLang="cs-CZ" sz="2000" b="1" dirty="0"/>
              <a:t> F. </a:t>
            </a:r>
            <a:br>
              <a:rPr lang="cs-CZ" altLang="cs-CZ" sz="2000" b="1"/>
            </a:br>
            <a:r>
              <a:rPr lang="en-US" altLang="cs-CZ" sz="2000" b="1" dirty="0"/>
              <a:t>It holds that</a:t>
            </a:r>
            <a:r>
              <a:rPr lang="cs-CZ" altLang="cs-CZ" sz="2000" b="1" dirty="0"/>
              <a:t> 		</a:t>
            </a:r>
            <a:r>
              <a:rPr lang="cs-CZ" altLang="cs-CZ" sz="2000" b="1" dirty="0" err="1">
                <a:solidFill>
                  <a:srgbClr val="000099"/>
                </a:solidFill>
              </a:rPr>
              <a:t>R</a:t>
            </a:r>
            <a:r>
              <a:rPr lang="cs-CZ" altLang="cs-CZ" sz="2000" b="1" baseline="-25000" dirty="0" err="1">
                <a:solidFill>
                  <a:srgbClr val="000099"/>
                </a:solidFill>
              </a:rPr>
              <a:t>i</a:t>
            </a:r>
            <a:r>
              <a:rPr lang="cs-CZ" altLang="cs-CZ" sz="2000" b="1" dirty="0">
                <a:solidFill>
                  <a:srgbClr val="000099"/>
                </a:solidFill>
              </a:rPr>
              <a:t>(F) </a:t>
            </a:r>
            <a:r>
              <a:rPr lang="cs-CZ" altLang="cs-CZ" sz="2000" b="1" dirty="0">
                <a:solidFill>
                  <a:srgbClr val="000099"/>
                </a:solidFill>
                <a:sym typeface="Symbol" panose="05050102010706020507" pitchFamily="18" charset="2"/>
              </a:rPr>
              <a:t> F </a:t>
            </a:r>
          </a:p>
          <a:p>
            <a:pPr eaLnBrk="1" hangingPunct="1"/>
            <a:r>
              <a:rPr lang="en-US" altLang="cs-CZ" sz="2000" dirty="0"/>
              <a:t>Proof:</a:t>
            </a:r>
            <a:r>
              <a:rPr lang="cs-CZ" altLang="cs-CZ" sz="2000" dirty="0"/>
              <a:t> </a:t>
            </a:r>
            <a:r>
              <a:rPr lang="cs-CZ" altLang="cs-CZ" sz="2000" dirty="0">
                <a:solidFill>
                  <a:srgbClr val="FF0066"/>
                </a:solidFill>
              </a:rPr>
              <a:t>A </a:t>
            </a:r>
            <a:r>
              <a:rPr lang="en-US" altLang="cs-CZ" sz="2000" dirty="0">
                <a:solidFill>
                  <a:srgbClr val="FF0066"/>
                </a:solidFill>
              </a:rPr>
              <a:t>is a contradiction</a:t>
            </a:r>
            <a:r>
              <a:rPr lang="cs-CZ" altLang="cs-CZ" sz="2000" dirty="0"/>
              <a:t> (</a:t>
            </a:r>
            <a:r>
              <a:rPr lang="en-US" altLang="cs-CZ" sz="2000" dirty="0"/>
              <a:t>not satisfiable</a:t>
            </a:r>
            <a:r>
              <a:rPr lang="cs-CZ" altLang="cs-CZ" sz="2000" dirty="0"/>
              <a:t>): </a:t>
            </a:r>
            <a:r>
              <a:rPr lang="en-US" altLang="cs-CZ" sz="2000" dirty="0"/>
              <a:t>there is an </a:t>
            </a:r>
            <a:r>
              <a:rPr lang="cs-CZ" altLang="cs-CZ" sz="2000" i="1" dirty="0"/>
              <a:t>n </a:t>
            </a:r>
            <a:r>
              <a:rPr lang="en-US" altLang="cs-CZ" sz="2000" dirty="0"/>
              <a:t>such that</a:t>
            </a:r>
            <a:r>
              <a:rPr lang="cs-CZ" altLang="cs-CZ" sz="2000" dirty="0"/>
              <a:t> </a:t>
            </a:r>
            <a:r>
              <a:rPr lang="cs-CZ" altLang="cs-CZ" sz="2000" dirty="0" err="1">
                <a:solidFill>
                  <a:srgbClr val="000099"/>
                </a:solidFill>
              </a:rPr>
              <a:t>R</a:t>
            </a:r>
            <a:r>
              <a:rPr lang="cs-CZ" altLang="cs-CZ" sz="2000" i="1" baseline="-25000" dirty="0" err="1">
                <a:solidFill>
                  <a:srgbClr val="000099"/>
                </a:solidFill>
              </a:rPr>
              <a:t>n</a:t>
            </a:r>
            <a:r>
              <a:rPr lang="cs-CZ" altLang="cs-CZ" sz="2000" dirty="0">
                <a:solidFill>
                  <a:srgbClr val="000099"/>
                </a:solidFill>
              </a:rPr>
              <a:t>(A) </a:t>
            </a:r>
            <a:r>
              <a:rPr lang="en-US" altLang="cs-CZ" sz="2000" dirty="0">
                <a:solidFill>
                  <a:srgbClr val="000099"/>
                </a:solidFill>
              </a:rPr>
              <a:t>contains the empty clause</a:t>
            </a:r>
            <a:r>
              <a:rPr lang="cs-CZ" altLang="cs-CZ" sz="2000" dirty="0">
                <a:solidFill>
                  <a:srgbClr val="000099"/>
                </a:solidFill>
              </a:rPr>
              <a:t>: </a:t>
            </a:r>
            <a:endParaRPr lang="cs-CZ" altLang="cs-CZ" sz="2000" dirty="0"/>
          </a:p>
          <a:p>
            <a:pPr eaLnBrk="1" hangingPunct="1"/>
            <a:r>
              <a:rPr lang="en-US" altLang="cs-CZ" sz="2000" dirty="0"/>
              <a:t>Proof:</a:t>
            </a:r>
            <a:r>
              <a:rPr lang="cs-CZ" altLang="cs-CZ" sz="2000" dirty="0"/>
              <a:t> </a:t>
            </a:r>
            <a:r>
              <a:rPr lang="cs-CZ" altLang="cs-CZ" sz="2000" dirty="0">
                <a:solidFill>
                  <a:srgbClr val="FF0066"/>
                </a:solidFill>
              </a:rPr>
              <a:t>A </a:t>
            </a:r>
            <a:r>
              <a:rPr lang="en-US" altLang="cs-CZ" sz="2000" dirty="0">
                <a:solidFill>
                  <a:srgbClr val="FF0066"/>
                </a:solidFill>
              </a:rPr>
              <a:t>is a tautology</a:t>
            </a:r>
            <a:r>
              <a:rPr lang="cs-CZ" altLang="cs-CZ" sz="2000" dirty="0">
                <a:solidFill>
                  <a:srgbClr val="FF0066"/>
                </a:solidFill>
              </a:rPr>
              <a:t>: </a:t>
            </a:r>
            <a:r>
              <a:rPr lang="cs-CZ" altLang="cs-CZ" sz="2000" b="1" dirty="0">
                <a:sym typeface="Symbol" panose="05050102010706020507" pitchFamily="18" charset="2"/>
              </a:rPr>
              <a:t>A </a:t>
            </a:r>
            <a:r>
              <a:rPr lang="en-US" altLang="cs-CZ" sz="2000" b="1" dirty="0">
                <a:sym typeface="Symbol" panose="05050102010706020507" pitchFamily="18" charset="2"/>
              </a:rPr>
              <a:t>is a contradiction</a:t>
            </a:r>
            <a:endParaRPr lang="cs-CZ" altLang="cs-CZ" sz="2000" b="1" dirty="0">
              <a:solidFill>
                <a:srgbClr val="FF0066"/>
              </a:solidFill>
              <a:sym typeface="Symbol" panose="05050102010706020507" pitchFamily="18" charset="2"/>
            </a:endParaRPr>
          </a:p>
          <a:p>
            <a:pPr eaLnBrk="1" hangingPunct="1"/>
            <a:r>
              <a:rPr lang="en-US" altLang="cs-CZ" sz="2000" dirty="0"/>
              <a:t>Proof: </a:t>
            </a:r>
            <a:r>
              <a:rPr lang="en-US" altLang="cs-CZ" sz="2000" dirty="0">
                <a:solidFill>
                  <a:srgbClr val="FF0066"/>
                </a:solidFill>
              </a:rPr>
              <a:t>a set of formulas {</a:t>
            </a:r>
            <a:r>
              <a:rPr lang="cs-CZ" altLang="cs-CZ" sz="2000" dirty="0">
                <a:solidFill>
                  <a:srgbClr val="FF0066"/>
                </a:solidFill>
              </a:rPr>
              <a:t>A</a:t>
            </a:r>
            <a:r>
              <a:rPr lang="en-US" altLang="cs-CZ" sz="2000" baseline="-25000" dirty="0">
                <a:solidFill>
                  <a:srgbClr val="FF0066"/>
                </a:solidFill>
              </a:rPr>
              <a:t>1</a:t>
            </a:r>
            <a:r>
              <a:rPr lang="en-US" altLang="cs-CZ" sz="2000" dirty="0">
                <a:solidFill>
                  <a:srgbClr val="FF0066"/>
                </a:solidFill>
              </a:rPr>
              <a:t>,…,A</a:t>
            </a:r>
            <a:r>
              <a:rPr lang="en-US" altLang="cs-CZ" sz="2000" i="1" baseline="-25000" dirty="0">
                <a:solidFill>
                  <a:srgbClr val="FF0066"/>
                </a:solidFill>
              </a:rPr>
              <a:t>n</a:t>
            </a:r>
            <a:r>
              <a:rPr lang="en-US" altLang="cs-CZ" sz="2000" dirty="0">
                <a:solidFill>
                  <a:srgbClr val="FF0066"/>
                </a:solidFill>
              </a:rPr>
              <a:t>}</a:t>
            </a:r>
            <a:r>
              <a:rPr lang="cs-CZ" altLang="cs-CZ" sz="2000" dirty="0">
                <a:solidFill>
                  <a:srgbClr val="FF0066"/>
                </a:solidFill>
              </a:rPr>
              <a:t> </a:t>
            </a:r>
            <a:r>
              <a:rPr lang="en-US" altLang="cs-CZ" sz="2000" dirty="0">
                <a:solidFill>
                  <a:srgbClr val="FF0066"/>
                </a:solidFill>
              </a:rPr>
              <a:t>is not satisfiable.</a:t>
            </a:r>
            <a:r>
              <a:rPr lang="cs-CZ" altLang="cs-CZ" sz="2000" dirty="0"/>
              <a:t> </a:t>
            </a:r>
            <a:r>
              <a:rPr lang="en-US" altLang="cs-CZ" sz="2000" dirty="0"/>
              <a:t>We prove that the formula </a:t>
            </a:r>
            <a:r>
              <a:rPr lang="cs-CZ" altLang="cs-CZ" sz="2000" dirty="0">
                <a:solidFill>
                  <a:srgbClr val="000099"/>
                </a:solidFill>
              </a:rPr>
              <a:t>A</a:t>
            </a:r>
            <a:r>
              <a:rPr lang="cs-CZ" altLang="cs-CZ" sz="2000" baseline="-25000" dirty="0">
                <a:solidFill>
                  <a:srgbClr val="000099"/>
                </a:solidFill>
              </a:rPr>
              <a:t>1</a:t>
            </a:r>
            <a:r>
              <a:rPr lang="cs-CZ" altLang="cs-CZ" sz="2000" dirty="0">
                <a:solidFill>
                  <a:srgbClr val="000099"/>
                </a:solidFill>
              </a:rPr>
              <a:t> </a:t>
            </a:r>
            <a:r>
              <a:rPr lang="cs-CZ" altLang="cs-CZ" sz="2000" b="1" dirty="0">
                <a:solidFill>
                  <a:srgbClr val="000099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000" dirty="0">
                <a:solidFill>
                  <a:srgbClr val="000099"/>
                </a:solidFill>
                <a:sym typeface="Symbol" panose="05050102010706020507" pitchFamily="18" charset="2"/>
              </a:rPr>
              <a:t>... </a:t>
            </a:r>
            <a:r>
              <a:rPr lang="cs-CZ" altLang="cs-CZ" sz="2000" b="1" dirty="0">
                <a:solidFill>
                  <a:srgbClr val="000099"/>
                </a:solidFill>
                <a:sym typeface="Symbol" panose="05050102010706020507" pitchFamily="18" charset="2"/>
              </a:rPr>
              <a:t> </a:t>
            </a:r>
            <a:r>
              <a:rPr lang="cs-CZ" altLang="cs-CZ" sz="2000" dirty="0">
                <a:solidFill>
                  <a:srgbClr val="000099"/>
                </a:solidFill>
                <a:sym typeface="Symbol" panose="05050102010706020507" pitchFamily="18" charset="2"/>
              </a:rPr>
              <a:t>A</a:t>
            </a:r>
            <a:r>
              <a:rPr lang="cs-CZ" altLang="cs-CZ" sz="2000" i="1" baseline="-25000" dirty="0">
                <a:solidFill>
                  <a:srgbClr val="000099"/>
                </a:solidFill>
                <a:sym typeface="Symbol" panose="05050102010706020507" pitchFamily="18" charset="2"/>
              </a:rPr>
              <a:t>n </a:t>
            </a:r>
            <a:r>
              <a:rPr lang="en-US" altLang="cs-CZ" sz="2000" dirty="0">
                <a:solidFill>
                  <a:srgbClr val="000099"/>
                </a:solidFill>
                <a:sym typeface="Symbol" panose="05050102010706020507" pitchFamily="18" charset="2"/>
              </a:rPr>
              <a:t>is a contradiction</a:t>
            </a:r>
            <a:endParaRPr lang="cs-CZ" altLang="cs-CZ" sz="2000" dirty="0">
              <a:solidFill>
                <a:srgbClr val="000099"/>
              </a:solidFill>
              <a:sym typeface="Symbol" panose="05050102010706020507" pitchFamily="18" charset="2"/>
            </a:endParaRPr>
          </a:p>
          <a:p>
            <a:pPr eaLnBrk="1" hangingPunct="1"/>
            <a:r>
              <a:rPr lang="en-US" altLang="cs-CZ" sz="2000" dirty="0"/>
              <a:t>Infer logical consequences of {</a:t>
            </a:r>
            <a:r>
              <a:rPr lang="cs-CZ" altLang="cs-CZ" sz="2000" dirty="0"/>
              <a:t>A</a:t>
            </a:r>
            <a:r>
              <a:rPr lang="en-US" altLang="cs-CZ" sz="2000" baseline="-25000" dirty="0"/>
              <a:t>1</a:t>
            </a:r>
            <a:r>
              <a:rPr lang="en-US" altLang="cs-CZ" sz="2000" dirty="0"/>
              <a:t>,…,A</a:t>
            </a:r>
            <a:r>
              <a:rPr lang="en-US" altLang="cs-CZ" sz="2000" i="1" baseline="-25000" dirty="0"/>
              <a:t>n</a:t>
            </a:r>
            <a:r>
              <a:rPr lang="en-US" altLang="cs-CZ" sz="2000" dirty="0"/>
              <a:t>}: infer all the resolvents</a:t>
            </a:r>
            <a:endParaRPr lang="cs-CZ" altLang="cs-CZ" sz="2000" dirty="0"/>
          </a:p>
          <a:p>
            <a:pPr eaLnBrk="1" hangingPunct="1"/>
            <a:r>
              <a:rPr lang="en-US" altLang="cs-CZ" sz="2000" dirty="0"/>
              <a:t>Proof of validity:</a:t>
            </a:r>
            <a:r>
              <a:rPr lang="cs-CZ" altLang="cs-CZ" sz="2000" dirty="0"/>
              <a:t> A</a:t>
            </a:r>
            <a:r>
              <a:rPr lang="en-US" altLang="cs-CZ" sz="2000" baseline="-25000" dirty="0"/>
              <a:t>1</a:t>
            </a:r>
            <a:r>
              <a:rPr lang="en-US" altLang="cs-CZ" sz="2000" dirty="0"/>
              <a:t>,…,A</a:t>
            </a:r>
            <a:r>
              <a:rPr lang="en-US" altLang="cs-CZ" sz="2000" i="1" baseline="-25000" dirty="0"/>
              <a:t>n</a:t>
            </a:r>
            <a:r>
              <a:rPr lang="en-US" altLang="cs-CZ" sz="2000" dirty="0"/>
              <a:t> |= Z</a:t>
            </a:r>
          </a:p>
          <a:p>
            <a:pPr lvl="1" eaLnBrk="1" hangingPunct="1"/>
            <a:r>
              <a:rPr lang="en-US" altLang="cs-CZ" sz="1800" dirty="0">
                <a:solidFill>
                  <a:srgbClr val="000099"/>
                </a:solidFill>
              </a:rPr>
              <a:t>Direct</a:t>
            </a:r>
            <a:r>
              <a:rPr lang="cs-CZ" altLang="cs-CZ" sz="1800" dirty="0"/>
              <a:t>: </a:t>
            </a:r>
            <a:r>
              <a:rPr lang="en-US" altLang="cs-CZ" sz="1800" dirty="0"/>
              <a:t>by step-by-step inferring resolvents from </a:t>
            </a:r>
            <a:r>
              <a:rPr lang="cs-CZ" altLang="cs-CZ" sz="1800" dirty="0"/>
              <a:t>A</a:t>
            </a:r>
            <a:r>
              <a:rPr lang="en-US" altLang="cs-CZ" sz="1800" baseline="-25000" dirty="0"/>
              <a:t>1</a:t>
            </a:r>
            <a:r>
              <a:rPr lang="en-US" altLang="cs-CZ" sz="1800" dirty="0"/>
              <a:t>,…,</a:t>
            </a:r>
            <a:r>
              <a:rPr lang="en-US" altLang="cs-CZ" sz="1800" dirty="0" err="1"/>
              <a:t>A</a:t>
            </a:r>
            <a:r>
              <a:rPr lang="en-US" altLang="cs-CZ" sz="1800" i="1" baseline="-25000" dirty="0" err="1"/>
              <a:t>n</a:t>
            </a:r>
            <a:r>
              <a:rPr lang="en-US" altLang="cs-CZ" sz="1800" dirty="0"/>
              <a:t> you obtain </a:t>
            </a:r>
            <a:r>
              <a:rPr lang="cs-CZ" altLang="cs-CZ" sz="1800" dirty="0"/>
              <a:t>Z</a:t>
            </a:r>
          </a:p>
          <a:p>
            <a:pPr lvl="1" eaLnBrk="1" hangingPunct="1"/>
            <a:r>
              <a:rPr lang="en-US" altLang="cs-CZ" sz="1800" dirty="0">
                <a:solidFill>
                  <a:srgbClr val="000099"/>
                </a:solidFill>
              </a:rPr>
              <a:t>Indirect</a:t>
            </a:r>
            <a:r>
              <a:rPr lang="cs-CZ" altLang="cs-CZ" sz="1800" dirty="0"/>
              <a:t>: </a:t>
            </a:r>
            <a:r>
              <a:rPr lang="en-US" altLang="cs-CZ" sz="1800" dirty="0"/>
              <a:t>prove that </a:t>
            </a:r>
            <a:r>
              <a:rPr lang="cs-CZ" altLang="cs-CZ" sz="1800" dirty="0"/>
              <a:t>A</a:t>
            </a:r>
            <a:r>
              <a:rPr lang="cs-CZ" altLang="cs-CZ" sz="1800" baseline="-25000" dirty="0"/>
              <a:t>1</a:t>
            </a:r>
            <a:r>
              <a:rPr lang="cs-CZ" altLang="cs-CZ" sz="1800" dirty="0"/>
              <a:t> </a:t>
            </a:r>
            <a:r>
              <a:rPr lang="cs-CZ" altLang="cs-CZ" sz="1800" b="1" dirty="0">
                <a:sym typeface="Symbol" panose="05050102010706020507" pitchFamily="18" charset="2"/>
              </a:rPr>
              <a:t>... </a:t>
            </a:r>
            <a:r>
              <a:rPr lang="cs-CZ" altLang="cs-CZ" sz="1800" dirty="0">
                <a:sym typeface="Symbol" panose="05050102010706020507" pitchFamily="18" charset="2"/>
              </a:rPr>
              <a:t>A</a:t>
            </a:r>
            <a:r>
              <a:rPr lang="cs-CZ" altLang="cs-CZ" sz="1800" i="1" baseline="-25000" dirty="0">
                <a:sym typeface="Symbol" panose="05050102010706020507" pitchFamily="18" charset="2"/>
              </a:rPr>
              <a:t>n </a:t>
            </a:r>
            <a:r>
              <a:rPr lang="cs-CZ" altLang="cs-CZ" sz="1800" b="1" dirty="0">
                <a:sym typeface="Symbol" panose="05050102010706020507" pitchFamily="18" charset="2"/>
              </a:rPr>
              <a:t></a:t>
            </a:r>
            <a:r>
              <a:rPr lang="cs-CZ" altLang="cs-CZ" sz="1800" dirty="0"/>
              <a:t> Z </a:t>
            </a:r>
            <a:r>
              <a:rPr lang="en-US" altLang="cs-CZ" sz="1800" dirty="0"/>
              <a:t>is a tautology, i.e., </a:t>
            </a:r>
            <a:br>
              <a:rPr lang="cs-CZ" altLang="cs-CZ" sz="1800"/>
            </a:br>
            <a:r>
              <a:rPr lang="cs-CZ" altLang="cs-CZ" sz="1800" dirty="0"/>
              <a:t>A</a:t>
            </a:r>
            <a:r>
              <a:rPr lang="cs-CZ" altLang="cs-CZ" sz="1800" baseline="-25000" dirty="0"/>
              <a:t>1</a:t>
            </a:r>
            <a:r>
              <a:rPr lang="cs-CZ" altLang="cs-CZ" sz="1800" dirty="0"/>
              <a:t> </a:t>
            </a:r>
            <a:r>
              <a:rPr lang="cs-CZ" altLang="cs-CZ" sz="1800" b="1" dirty="0">
                <a:sym typeface="Symbol" panose="05050102010706020507" pitchFamily="18" charset="2"/>
              </a:rPr>
              <a:t>...</a:t>
            </a:r>
            <a:r>
              <a:rPr lang="cs-CZ" altLang="cs-CZ" sz="1800" dirty="0">
                <a:sym typeface="Symbol" panose="05050102010706020507" pitchFamily="18" charset="2"/>
              </a:rPr>
              <a:t> A</a:t>
            </a:r>
            <a:r>
              <a:rPr lang="cs-CZ" altLang="cs-CZ" sz="1800" i="1" baseline="-25000" dirty="0">
                <a:sym typeface="Symbol" panose="05050102010706020507" pitchFamily="18" charset="2"/>
              </a:rPr>
              <a:t>n </a:t>
            </a:r>
            <a:r>
              <a:rPr lang="cs-CZ" altLang="cs-CZ" sz="1800" b="1" dirty="0">
                <a:sym typeface="Symbol" panose="05050102010706020507" pitchFamily="18" charset="2"/>
              </a:rPr>
              <a:t></a:t>
            </a:r>
            <a:r>
              <a:rPr lang="cs-CZ" altLang="cs-CZ" sz="1800" dirty="0"/>
              <a:t> </a:t>
            </a:r>
            <a:r>
              <a:rPr lang="cs-CZ" altLang="cs-CZ" sz="1800" b="1" dirty="0">
                <a:sym typeface="Symbol" panose="05050102010706020507" pitchFamily="18" charset="2"/>
              </a:rPr>
              <a:t></a:t>
            </a:r>
            <a:r>
              <a:rPr lang="cs-CZ" altLang="cs-CZ" sz="1800" dirty="0"/>
              <a:t>Z </a:t>
            </a:r>
            <a:r>
              <a:rPr lang="en-US" altLang="cs-CZ" sz="1800" dirty="0"/>
              <a:t>is a contradiction, i.e., the set {</a:t>
            </a:r>
            <a:r>
              <a:rPr lang="cs-CZ" altLang="cs-CZ" sz="1800" dirty="0"/>
              <a:t>A</a:t>
            </a:r>
            <a:r>
              <a:rPr lang="cs-CZ" altLang="cs-CZ" sz="1800" baseline="-25000" dirty="0"/>
              <a:t>1</a:t>
            </a:r>
            <a:r>
              <a:rPr lang="en-US" altLang="cs-CZ" sz="1800" dirty="0"/>
              <a:t>,</a:t>
            </a:r>
            <a:r>
              <a:rPr lang="cs-CZ" altLang="cs-CZ" sz="1800" b="1" dirty="0">
                <a:sym typeface="Symbol" panose="05050102010706020507" pitchFamily="18" charset="2"/>
              </a:rPr>
              <a:t>...</a:t>
            </a:r>
            <a:r>
              <a:rPr lang="en-US" altLang="cs-CZ" sz="1800" b="1" dirty="0">
                <a:sym typeface="Symbol" panose="05050102010706020507" pitchFamily="18" charset="2"/>
              </a:rPr>
              <a:t>,</a:t>
            </a:r>
            <a:r>
              <a:rPr lang="cs-CZ" altLang="cs-CZ" sz="1800" dirty="0">
                <a:sym typeface="Symbol" panose="05050102010706020507" pitchFamily="18" charset="2"/>
              </a:rPr>
              <a:t> A</a:t>
            </a:r>
            <a:r>
              <a:rPr lang="cs-CZ" altLang="cs-CZ" sz="1800" i="1" baseline="-25000" dirty="0">
                <a:sym typeface="Symbol" panose="05050102010706020507" pitchFamily="18" charset="2"/>
              </a:rPr>
              <a:t>n</a:t>
            </a:r>
            <a:r>
              <a:rPr lang="en-US" altLang="cs-CZ" sz="1800" dirty="0">
                <a:sym typeface="Symbol" panose="05050102010706020507" pitchFamily="18" charset="2"/>
              </a:rPr>
              <a:t>,</a:t>
            </a:r>
            <a:r>
              <a:rPr lang="en-US" altLang="cs-CZ" sz="1800" i="1" baseline="-25000" dirty="0">
                <a:sym typeface="Symbol" panose="05050102010706020507" pitchFamily="18" charset="2"/>
              </a:rPr>
              <a:t>,</a:t>
            </a:r>
            <a:r>
              <a:rPr lang="cs-CZ" altLang="cs-CZ" sz="1800" b="1" dirty="0">
                <a:sym typeface="Symbol" panose="05050102010706020507" pitchFamily="18" charset="2"/>
              </a:rPr>
              <a:t></a:t>
            </a:r>
            <a:r>
              <a:rPr lang="cs-CZ" altLang="cs-CZ" sz="1800" dirty="0"/>
              <a:t>Z</a:t>
            </a:r>
            <a:r>
              <a:rPr lang="en-US" altLang="cs-CZ" sz="1800" dirty="0"/>
              <a:t>} is not satisfiable 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9BB4F6D-CFA9-49DB-AB42-B287AF36ABE3}"/>
              </a:ext>
            </a:extLst>
          </p:cNvPr>
          <p:cNvSpPr/>
          <p:nvPr/>
        </p:nvSpPr>
        <p:spPr>
          <a:xfrm>
            <a:off x="1016359" y="613183"/>
            <a:ext cx="10217278" cy="5421335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9C48-548A-4FA8-82A4-166A54583302}"/>
              </a:ext>
            </a:extLst>
          </p:cNvPr>
          <p:cNvSpPr>
            <a:spLocks noGrp="1" noChangeArrowheads="1"/>
          </p:cNvSpPr>
          <p:nvPr/>
        </p:nvSpPr>
        <p:spPr>
          <a:xfrm>
            <a:off x="1778822" y="375847"/>
            <a:ext cx="3419518" cy="56331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Proof by resolution</a:t>
            </a:r>
          </a:p>
        </p:txBody>
      </p:sp>
      <p:sp>
        <p:nvSpPr>
          <p:cNvPr id="7" name="TextovéPole 1">
            <a:extLst>
              <a:ext uri="{FF2B5EF4-FFF2-40B4-BE49-F238E27FC236}">
                <a16:creationId xmlns:a16="http://schemas.microsoft.com/office/drawing/2014/main" id="{CE83989E-EFF5-46F4-9B9E-193AE6DE4E8C}"/>
              </a:ext>
            </a:extLst>
          </p:cNvPr>
          <p:cNvSpPr txBox="1"/>
          <p:nvPr/>
        </p:nvSpPr>
        <p:spPr>
          <a:xfrm rot="1200000">
            <a:off x="11560796" y="684506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2">
            <a:extLst>
              <a:ext uri="{FF2B5EF4-FFF2-40B4-BE49-F238E27FC236}">
                <a16:creationId xmlns:a16="http://schemas.microsoft.com/office/drawing/2014/main" id="{A2C72C37-E8D4-4DDA-B803-6E424067B2C3}"/>
              </a:ext>
            </a:extLst>
          </p:cNvPr>
          <p:cNvSpPr txBox="1"/>
          <p:nvPr/>
        </p:nvSpPr>
        <p:spPr>
          <a:xfrm rot="660000">
            <a:off x="1293978" y="1266500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3">
            <a:extLst>
              <a:ext uri="{FF2B5EF4-FFF2-40B4-BE49-F238E27FC236}">
                <a16:creationId xmlns:a16="http://schemas.microsoft.com/office/drawing/2014/main" id="{194AAA84-12B8-4D7C-9085-E91239B593B0}"/>
              </a:ext>
            </a:extLst>
          </p:cNvPr>
          <p:cNvSpPr txBox="1"/>
          <p:nvPr/>
        </p:nvSpPr>
        <p:spPr>
          <a:xfrm rot="-840000">
            <a:off x="4859394" y="634461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4">
            <a:extLst>
              <a:ext uri="{FF2B5EF4-FFF2-40B4-BE49-F238E27FC236}">
                <a16:creationId xmlns:a16="http://schemas.microsoft.com/office/drawing/2014/main" id="{D08CCF98-6C65-453B-A607-277B13C7D66A}"/>
              </a:ext>
            </a:extLst>
          </p:cNvPr>
          <p:cNvSpPr txBox="1"/>
          <p:nvPr/>
        </p:nvSpPr>
        <p:spPr>
          <a:xfrm rot="540000">
            <a:off x="9230018" y="2673999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5">
            <a:extLst>
              <a:ext uri="{FF2B5EF4-FFF2-40B4-BE49-F238E27FC236}">
                <a16:creationId xmlns:a16="http://schemas.microsoft.com/office/drawing/2014/main" id="{7515B528-1A0E-44FB-BA0B-B25005B80C83}"/>
              </a:ext>
            </a:extLst>
          </p:cNvPr>
          <p:cNvSpPr txBox="1"/>
          <p:nvPr/>
        </p:nvSpPr>
        <p:spPr>
          <a:xfrm rot="21240000">
            <a:off x="1270567" y="5143499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2" name="TextovéPole 6">
            <a:extLst>
              <a:ext uri="{FF2B5EF4-FFF2-40B4-BE49-F238E27FC236}">
                <a16:creationId xmlns:a16="http://schemas.microsoft.com/office/drawing/2014/main" id="{73E00C7B-B6B1-457D-84F6-2A96A0B51CCE}"/>
              </a:ext>
            </a:extLst>
          </p:cNvPr>
          <p:cNvSpPr txBox="1"/>
          <p:nvPr/>
        </p:nvSpPr>
        <p:spPr>
          <a:xfrm rot="20100000">
            <a:off x="6286721" y="6095807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963CCCC8-F718-48AD-8FA2-AD5902D3A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8A945860-B863-455C-A1E6-D13771D1528A}" type="slidenum">
              <a:rPr lang="en-US" altLang="cs-CZ">
                <a:latin typeface="Arial" panose="020B0604020202020204" pitchFamily="34" charset="0"/>
              </a:rPr>
              <a:pPr/>
              <a:t>2</a:t>
            </a:fld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ACDCADA-63F9-48D6-B71D-FC4D1D331A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1600200"/>
            <a:ext cx="8642350" cy="4781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cs-CZ" sz="2000"/>
              <a:t>To each formula of propositional logic there is just one truth-value function, i.e., mapping </a:t>
            </a:r>
            <a:r>
              <a:rPr lang="en-US" altLang="cs-CZ" sz="2000">
                <a:sym typeface="Symbol" panose="05050102010706020507" pitchFamily="18" charset="2"/>
              </a:rPr>
              <a:t>{</a:t>
            </a:r>
            <a:r>
              <a:rPr lang="en-US" altLang="cs-CZ" sz="2000" i="1">
                <a:sym typeface="Symbol" panose="05050102010706020507" pitchFamily="18" charset="2"/>
              </a:rPr>
              <a:t>p, q, r…</a:t>
            </a:r>
            <a:r>
              <a:rPr lang="en-US" altLang="cs-CZ" sz="2000">
                <a:sym typeface="Symbol" panose="05050102010706020507" pitchFamily="18" charset="2"/>
              </a:rPr>
              <a:t>}  {0, 1} (the truth-value table).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cs-CZ" sz="2000">
                <a:sym typeface="Symbol" panose="05050102010706020507" pitchFamily="18" charset="2"/>
              </a:rPr>
              <a:t>On the other hand, to each such function there are </a:t>
            </a:r>
            <a:r>
              <a:rPr lang="en-US" altLang="cs-CZ" sz="2000" b="1" i="1">
                <a:sym typeface="Symbol" panose="05050102010706020507" pitchFamily="18" charset="2"/>
              </a:rPr>
              <a:t>infinitely many formulas, </a:t>
            </a:r>
            <a:r>
              <a:rPr lang="en-US" altLang="cs-CZ" sz="2000">
                <a:sym typeface="Symbol" panose="05050102010706020507" pitchFamily="18" charset="2"/>
              </a:rPr>
              <a:t>which are </a:t>
            </a:r>
            <a:r>
              <a:rPr lang="en-US" altLang="cs-CZ" sz="2000" b="1" i="1">
                <a:sym typeface="Symbol" panose="05050102010706020507" pitchFamily="18" charset="2"/>
              </a:rPr>
              <a:t>mutually equivalent</a:t>
            </a:r>
            <a:r>
              <a:rPr lang="en-US" altLang="cs-CZ" sz="2000" i="1">
                <a:sym typeface="Symbol" panose="05050102010706020507" pitchFamily="18" charset="2"/>
              </a:rPr>
              <a:t>.</a:t>
            </a:r>
            <a:endParaRPr lang="en-US" altLang="cs-CZ" sz="200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cs-CZ" sz="2000" b="1" i="1">
                <a:solidFill>
                  <a:schemeClr val="accent2"/>
                </a:solidFill>
                <a:sym typeface="Symbol" panose="05050102010706020507" pitchFamily="18" charset="2"/>
              </a:rPr>
              <a:t>Definition</a:t>
            </a:r>
            <a:r>
              <a:rPr lang="en-US" altLang="cs-CZ" sz="2000" b="1">
                <a:sym typeface="Symbol" panose="05050102010706020507" pitchFamily="18" charset="2"/>
              </a:rPr>
              <a:t>: </a:t>
            </a:r>
            <a:r>
              <a:rPr lang="en-US" altLang="cs-CZ" sz="2000">
                <a:sym typeface="Symbol" panose="05050102010706020507" pitchFamily="18" charset="2"/>
              </a:rPr>
              <a:t>Formulas A, B are </a:t>
            </a:r>
            <a:r>
              <a:rPr lang="en-US" altLang="cs-CZ" sz="2000" b="1" i="1">
                <a:solidFill>
                  <a:schemeClr val="accent2"/>
                </a:solidFill>
                <a:sym typeface="Symbol" panose="05050102010706020507" pitchFamily="18" charset="2"/>
              </a:rPr>
              <a:t>equivalent</a:t>
            </a:r>
            <a:r>
              <a:rPr lang="en-US" altLang="cs-CZ" sz="2000">
                <a:sym typeface="Symbol" panose="05050102010706020507" pitchFamily="18" charset="2"/>
              </a:rPr>
              <a:t>, notation A  B, if A, B have exactly the same models, i.e., A and B express the same truth-value function. In other words, </a:t>
            </a:r>
            <a:r>
              <a:rPr lang="en-US" altLang="cs-CZ" sz="2000" b="1" i="1">
                <a:sym typeface="Symbol" panose="05050102010706020507" pitchFamily="18" charset="2"/>
              </a:rPr>
              <a:t>A entails B, and vice versa</a:t>
            </a:r>
            <a:r>
              <a:rPr lang="en-US" altLang="cs-CZ" sz="2000">
                <a:sym typeface="Symbol" panose="05050102010706020507" pitchFamily="18" charset="2"/>
              </a:rPr>
              <a:t>:</a:t>
            </a:r>
            <a:br>
              <a:rPr lang="en-US" altLang="cs-CZ" sz="2000">
                <a:sym typeface="Symbol" panose="05050102010706020507" pitchFamily="18" charset="2"/>
              </a:rPr>
            </a:br>
            <a:r>
              <a:rPr lang="en-US" altLang="cs-CZ" sz="2000" b="1">
                <a:solidFill>
                  <a:schemeClr val="accent2"/>
                </a:solidFill>
                <a:sym typeface="Symbol" panose="05050102010706020507" pitchFamily="18" charset="2"/>
              </a:rPr>
              <a:t>A  B iff A |= B a B |= A</a:t>
            </a:r>
            <a:r>
              <a:rPr lang="en-US" altLang="cs-CZ" sz="2000">
                <a:sym typeface="Symbol" panose="05050102010706020507" pitchFamily="18" charset="2"/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cs-CZ" sz="2000" i="1">
                <a:sym typeface="Symbol" panose="05050102010706020507" pitchFamily="18" charset="2"/>
              </a:rPr>
              <a:t>Example: </a:t>
            </a:r>
            <a:r>
              <a:rPr lang="en-US" altLang="cs-CZ" sz="2000" b="1">
                <a:solidFill>
                  <a:schemeClr val="accent2"/>
                </a:solidFill>
                <a:sym typeface="Symbol" panose="05050102010706020507" pitchFamily="18" charset="2"/>
              </a:rPr>
              <a:t>p</a:t>
            </a:r>
            <a:r>
              <a:rPr lang="en-US" altLang="cs-CZ" sz="2000" b="1" i="1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000" b="1">
                <a:solidFill>
                  <a:schemeClr val="accent2"/>
                </a:solidFill>
                <a:sym typeface="Symbol" panose="05050102010706020507" pitchFamily="18" charset="2"/>
              </a:rPr>
              <a:t> q  p  q  (p  q) </a:t>
            </a:r>
            <a:br>
              <a:rPr lang="en-US" altLang="cs-CZ" sz="2000" b="1">
                <a:solidFill>
                  <a:schemeClr val="accent2"/>
                </a:solidFill>
                <a:sym typeface="Symbol" panose="05050102010706020507" pitchFamily="18" charset="2"/>
              </a:rPr>
            </a:br>
            <a:r>
              <a:rPr lang="en-US" altLang="cs-CZ" sz="2000" b="1">
                <a:solidFill>
                  <a:schemeClr val="accent2"/>
                </a:solidFill>
                <a:sym typeface="Symbol" panose="05050102010706020507" pitchFamily="18" charset="2"/>
              </a:rPr>
              <a:t> (p</a:t>
            </a:r>
            <a:r>
              <a:rPr lang="en-US" altLang="cs-CZ" sz="2000" b="1" i="1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000" b="1">
                <a:solidFill>
                  <a:schemeClr val="accent2"/>
                </a:solidFill>
                <a:sym typeface="Symbol" panose="05050102010706020507" pitchFamily="18" charset="2"/>
              </a:rPr>
              <a:t> q)  (p  p)  (p</a:t>
            </a:r>
            <a:r>
              <a:rPr lang="en-US" altLang="cs-CZ" sz="2000" b="1" i="1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000" b="1">
                <a:solidFill>
                  <a:schemeClr val="accent2"/>
                </a:solidFill>
                <a:sym typeface="Symbol" panose="05050102010706020507" pitchFamily="18" charset="2"/>
              </a:rPr>
              <a:t> q)  (p  p)  ...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cs-CZ" sz="2000" i="1">
                <a:sym typeface="Symbol" panose="05050102010706020507" pitchFamily="18" charset="2"/>
              </a:rPr>
              <a:t>Note: Do not confuse the equivalence of formulas</a:t>
            </a:r>
            <a:r>
              <a:rPr lang="en-US" altLang="cs-CZ" sz="2000">
                <a:sym typeface="Symbol" panose="05050102010706020507" pitchFamily="18" charset="2"/>
              </a:rPr>
              <a:t> A  B (‘ ‘ is a sign of meta-language!) with a formula of the form A  B. </a:t>
            </a:r>
            <a:br>
              <a:rPr lang="en-US" altLang="cs-CZ" sz="2000">
                <a:sym typeface="Symbol" panose="05050102010706020507" pitchFamily="18" charset="2"/>
              </a:rPr>
            </a:br>
            <a:r>
              <a:rPr lang="en-US" altLang="cs-CZ" sz="2000">
                <a:sym typeface="Symbol" panose="05050102010706020507" pitchFamily="18" charset="2"/>
              </a:rPr>
              <a:t>However, it holds that </a:t>
            </a:r>
            <a:r>
              <a:rPr lang="en-US" altLang="cs-CZ" sz="2000">
                <a:solidFill>
                  <a:schemeClr val="accent2"/>
                </a:solidFill>
                <a:sym typeface="Symbol" panose="05050102010706020507" pitchFamily="18" charset="2"/>
              </a:rPr>
              <a:t>A  B</a:t>
            </a:r>
            <a:r>
              <a:rPr lang="en-US" altLang="cs-CZ" sz="2000">
                <a:sym typeface="Symbol" panose="05050102010706020507" pitchFamily="18" charset="2"/>
              </a:rPr>
              <a:t> if and only if the formula </a:t>
            </a:r>
            <a:r>
              <a:rPr lang="en-US" altLang="cs-CZ" sz="2000">
                <a:solidFill>
                  <a:srgbClr val="000099"/>
                </a:solidFill>
                <a:sym typeface="Symbol" panose="05050102010706020507" pitchFamily="18" charset="2"/>
              </a:rPr>
              <a:t>|= </a:t>
            </a:r>
            <a:r>
              <a:rPr lang="en-US" altLang="cs-CZ" sz="2000">
                <a:solidFill>
                  <a:schemeClr val="accent2"/>
                </a:solidFill>
                <a:sym typeface="Symbol" panose="05050102010706020507" pitchFamily="18" charset="2"/>
              </a:rPr>
              <a:t>A </a:t>
            </a:r>
            <a:r>
              <a:rPr lang="en-US" altLang="cs-CZ" sz="2000" b="1">
                <a:solidFill>
                  <a:schemeClr val="accent2"/>
                </a:solidFill>
                <a:sym typeface="Symbol" panose="05050102010706020507" pitchFamily="18" charset="2"/>
              </a:rPr>
              <a:t></a:t>
            </a:r>
            <a:r>
              <a:rPr lang="en-US" altLang="cs-CZ" sz="2000">
                <a:solidFill>
                  <a:schemeClr val="accent2"/>
                </a:solidFill>
                <a:sym typeface="Symbol" panose="05050102010706020507" pitchFamily="18" charset="2"/>
              </a:rPr>
              <a:t> B (is a tautology)</a:t>
            </a:r>
            <a:r>
              <a:rPr lang="en-US" altLang="cs-CZ" sz="2000">
                <a:sym typeface="Symbol" panose="05050102010706020507" pitchFamily="18" charset="2"/>
              </a:rPr>
              <a:t>. 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cs-CZ" sz="2000" b="1">
                <a:sym typeface="Symbol" panose="05050102010706020507" pitchFamily="18" charset="2"/>
              </a:rPr>
              <a:t>Example:</a:t>
            </a:r>
            <a:r>
              <a:rPr lang="en-US" altLang="cs-CZ" sz="2000" b="1">
                <a:solidFill>
                  <a:schemeClr val="accent2"/>
                </a:solidFill>
                <a:sym typeface="Symbol" panose="05050102010706020507" pitchFamily="18" charset="2"/>
              </a:rPr>
              <a:t> 	(p  q)  [(p  q)  (q  p)]</a:t>
            </a:r>
            <a:r>
              <a:rPr lang="en-US" altLang="cs-CZ" sz="2000">
                <a:sym typeface="Symbol" panose="05050102010706020507" pitchFamily="18" charset="2"/>
              </a:rPr>
              <a:t> 		iff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altLang="cs-CZ" sz="2000" b="1">
                <a:solidFill>
                  <a:schemeClr val="accent2"/>
                </a:solidFill>
                <a:sym typeface="Symbol" panose="05050102010706020507" pitchFamily="18" charset="2"/>
              </a:rPr>
              <a:t> 		|= [(p  q)  ((p  q)  (q  p))]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7224613-1CD4-409D-ACE2-31B2952422CD}"/>
              </a:ext>
            </a:extLst>
          </p:cNvPr>
          <p:cNvSpPr/>
          <p:nvPr/>
        </p:nvSpPr>
        <p:spPr>
          <a:xfrm>
            <a:off x="1016359" y="910234"/>
            <a:ext cx="10217278" cy="5214692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5EF55AA-AF56-49B6-8ED3-3AAE7F16C6F6}"/>
              </a:ext>
            </a:extLst>
          </p:cNvPr>
          <p:cNvSpPr>
            <a:spLocks noGrp="1" noChangeArrowheads="1"/>
          </p:cNvSpPr>
          <p:nvPr/>
        </p:nvSpPr>
        <p:spPr>
          <a:xfrm>
            <a:off x="1778822" y="440423"/>
            <a:ext cx="4930603" cy="93786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Normal forms of formulas of propositional logic</a:t>
            </a:r>
          </a:p>
        </p:txBody>
      </p:sp>
      <p:sp>
        <p:nvSpPr>
          <p:cNvPr id="8" name="TextovéPole 1">
            <a:extLst>
              <a:ext uri="{FF2B5EF4-FFF2-40B4-BE49-F238E27FC236}">
                <a16:creationId xmlns:a16="http://schemas.microsoft.com/office/drawing/2014/main" id="{CE83989E-EFF5-46F4-9B9E-193AE6DE4E8C}"/>
              </a:ext>
            </a:extLst>
          </p:cNvPr>
          <p:cNvSpPr txBox="1"/>
          <p:nvPr/>
        </p:nvSpPr>
        <p:spPr>
          <a:xfrm rot="1200000">
            <a:off x="9688084" y="180811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2">
            <a:extLst>
              <a:ext uri="{FF2B5EF4-FFF2-40B4-BE49-F238E27FC236}">
                <a16:creationId xmlns:a16="http://schemas.microsoft.com/office/drawing/2014/main" id="{A2C72C37-E8D4-4DDA-B803-6E424067B2C3}"/>
              </a:ext>
            </a:extLst>
          </p:cNvPr>
          <p:cNvSpPr txBox="1"/>
          <p:nvPr/>
        </p:nvSpPr>
        <p:spPr>
          <a:xfrm rot="660000">
            <a:off x="196181" y="736975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3">
            <a:extLst>
              <a:ext uri="{FF2B5EF4-FFF2-40B4-BE49-F238E27FC236}">
                <a16:creationId xmlns:a16="http://schemas.microsoft.com/office/drawing/2014/main" id="{194AAA84-12B8-4D7C-9085-E91239B593B0}"/>
              </a:ext>
            </a:extLst>
          </p:cNvPr>
          <p:cNvSpPr txBox="1"/>
          <p:nvPr/>
        </p:nvSpPr>
        <p:spPr>
          <a:xfrm>
            <a:off x="3761597" y="104936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4">
            <a:extLst>
              <a:ext uri="{FF2B5EF4-FFF2-40B4-BE49-F238E27FC236}">
                <a16:creationId xmlns:a16="http://schemas.microsoft.com/office/drawing/2014/main" id="{D08CCF98-6C65-453B-A607-277B13C7D66A}"/>
              </a:ext>
            </a:extLst>
          </p:cNvPr>
          <p:cNvSpPr txBox="1"/>
          <p:nvPr/>
        </p:nvSpPr>
        <p:spPr>
          <a:xfrm rot="540000">
            <a:off x="1196730" y="6238610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2" name="TextovéPole 5">
            <a:extLst>
              <a:ext uri="{FF2B5EF4-FFF2-40B4-BE49-F238E27FC236}">
                <a16:creationId xmlns:a16="http://schemas.microsoft.com/office/drawing/2014/main" id="{7515B528-1A0E-44FB-BA0B-B25005B80C83}"/>
              </a:ext>
            </a:extLst>
          </p:cNvPr>
          <p:cNvSpPr txBox="1"/>
          <p:nvPr/>
        </p:nvSpPr>
        <p:spPr>
          <a:xfrm rot="21240000">
            <a:off x="9652567" y="5505127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3" name="TextovéPole 6">
            <a:extLst>
              <a:ext uri="{FF2B5EF4-FFF2-40B4-BE49-F238E27FC236}">
                <a16:creationId xmlns:a16="http://schemas.microsoft.com/office/drawing/2014/main" id="{73E00C7B-B6B1-457D-84F6-2A96A0B51CCE}"/>
              </a:ext>
            </a:extLst>
          </p:cNvPr>
          <p:cNvSpPr txBox="1"/>
          <p:nvPr/>
        </p:nvSpPr>
        <p:spPr>
          <a:xfrm rot="20100000">
            <a:off x="1559738" y="3034892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536421-D60E-4CCC-9CAD-3F08DF022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8D2A7114-1BF7-4D14-9B96-66FD05B3BE7E}" type="slidenum">
              <a:rPr lang="en-US" altLang="cs-CZ">
                <a:latin typeface="Arial" panose="020B0604020202020204" pitchFamily="34" charset="0"/>
              </a:rPr>
              <a:pPr/>
              <a:t>20</a:t>
            </a:fld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438F0C4-9EA8-4684-A750-F64746119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981076"/>
            <a:ext cx="8229600" cy="5455539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en-US" altLang="cs-CZ" sz="2400" dirty="0"/>
              <a:t>Particular clauses are numbered. gradually infer resolvents (that logically follow from the clauses). When performing an indirect proof, you have to infer </a:t>
            </a:r>
            <a:br>
              <a:rPr lang="en-US" altLang="cs-CZ" sz="2400"/>
            </a:br>
            <a:r>
              <a:rPr lang="en-US" altLang="cs-CZ" sz="2400" dirty="0"/>
              <a:t>p </a:t>
            </a:r>
            <a:r>
              <a:rPr lang="cs-CZ" altLang="cs-CZ" sz="2400" b="1" dirty="0">
                <a:sym typeface="Symbol" panose="05050102010706020507" pitchFamily="18" charset="2"/>
              </a:rPr>
              <a:t></a:t>
            </a:r>
            <a:r>
              <a:rPr lang="en-US" altLang="cs-CZ" sz="2400" b="1" dirty="0">
                <a:sym typeface="Symbol" panose="05050102010706020507" pitchFamily="18" charset="2"/>
              </a:rPr>
              <a:t> </a:t>
            </a:r>
            <a:r>
              <a:rPr lang="cs-CZ" altLang="cs-CZ" sz="2400" b="1" dirty="0">
                <a:sym typeface="Symbol" panose="05050102010706020507" pitchFamily="18" charset="2"/>
              </a:rPr>
              <a:t></a:t>
            </a:r>
            <a:r>
              <a:rPr lang="cs-CZ" altLang="cs-CZ" sz="2400" dirty="0"/>
              <a:t>p</a:t>
            </a:r>
            <a:r>
              <a:rPr lang="en-US" altLang="cs-CZ" sz="2400" dirty="0"/>
              <a:t>, the empty clause  </a:t>
            </a:r>
            <a:endParaRPr lang="cs-CZ" altLang="cs-CZ" sz="2400"/>
          </a:p>
          <a:p>
            <a:pPr marL="609600" indent="-609600">
              <a:lnSpc>
                <a:spcPct val="80000"/>
              </a:lnSpc>
            </a:pPr>
            <a:r>
              <a:rPr lang="en-US" altLang="cs-CZ" sz="2400" dirty="0"/>
              <a:t>Prove that the following formula is a contradiction</a:t>
            </a:r>
            <a:r>
              <a:rPr lang="cs-CZ" altLang="cs-CZ" sz="2400" dirty="0"/>
              <a:t>:</a:t>
            </a:r>
          </a:p>
          <a:p>
            <a:pPr marL="990600" lvl="1" indent="-533400">
              <a:lnSpc>
                <a:spcPct val="80000"/>
              </a:lnSpc>
              <a:buNone/>
            </a:pPr>
            <a:r>
              <a:rPr lang="cs-CZ" altLang="cs-CZ" sz="2000" b="1" dirty="0">
                <a:solidFill>
                  <a:schemeClr val="accent2"/>
                </a:solidFill>
              </a:rPr>
              <a:t>(</a:t>
            </a:r>
            <a:r>
              <a:rPr lang="cs-CZ" altLang="cs-CZ" sz="2000" b="1" dirty="0">
                <a:solidFill>
                  <a:schemeClr val="accent2"/>
                </a:solidFill>
                <a:sym typeface="Symbol" panose="05050102010706020507" pitchFamily="18" charset="2"/>
              </a:rPr>
              <a:t>q</a:t>
            </a:r>
            <a:r>
              <a:rPr lang="cs-CZ" altLang="cs-CZ" sz="2000" b="1" dirty="0">
                <a:solidFill>
                  <a:schemeClr val="accent2"/>
                </a:solidFill>
              </a:rPr>
              <a:t> </a:t>
            </a:r>
            <a:r>
              <a:rPr lang="cs-CZ" altLang="cs-CZ" sz="2000" b="1" dirty="0">
                <a:solidFill>
                  <a:schemeClr val="accent2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000" b="1" dirty="0">
                <a:solidFill>
                  <a:schemeClr val="accent2"/>
                </a:solidFill>
              </a:rPr>
              <a:t> p) </a:t>
            </a:r>
            <a:r>
              <a:rPr lang="cs-CZ" altLang="cs-CZ" sz="2000" b="1" dirty="0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000" b="1" dirty="0">
                <a:solidFill>
                  <a:schemeClr val="accent2"/>
                </a:solidFill>
              </a:rPr>
              <a:t> (p </a:t>
            </a:r>
            <a:r>
              <a:rPr lang="cs-CZ" altLang="cs-CZ" sz="2000" b="1" dirty="0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000" b="1" dirty="0">
                <a:solidFill>
                  <a:schemeClr val="accent2"/>
                </a:solidFill>
              </a:rPr>
              <a:t> r) </a:t>
            </a:r>
            <a:r>
              <a:rPr lang="cs-CZ" altLang="cs-CZ" sz="2000" b="1" dirty="0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000" b="1" dirty="0">
                <a:solidFill>
                  <a:schemeClr val="accent2"/>
                </a:solidFill>
              </a:rPr>
              <a:t> (q </a:t>
            </a:r>
            <a:r>
              <a:rPr lang="cs-CZ" altLang="cs-CZ" sz="2000" b="1" dirty="0">
                <a:solidFill>
                  <a:schemeClr val="accent2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000" b="1" dirty="0">
                <a:solidFill>
                  <a:schemeClr val="accent2"/>
                </a:solidFill>
              </a:rPr>
              <a:t> </a:t>
            </a:r>
            <a:r>
              <a:rPr lang="cs-CZ" altLang="cs-CZ" sz="2000" b="1" dirty="0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sz="2000" b="1" dirty="0">
                <a:solidFill>
                  <a:schemeClr val="accent2"/>
                </a:solidFill>
              </a:rPr>
              <a:t>r) </a:t>
            </a:r>
            <a:r>
              <a:rPr lang="cs-CZ" altLang="cs-CZ" sz="2000" b="1" dirty="0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cs-CZ" altLang="cs-CZ" sz="2000" b="1" dirty="0">
                <a:solidFill>
                  <a:schemeClr val="accent2"/>
                </a:solidFill>
              </a:rPr>
              <a:t> </a:t>
            </a:r>
            <a:r>
              <a:rPr lang="cs-CZ" altLang="cs-CZ" sz="2000" b="1" dirty="0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sz="2000" b="1" dirty="0">
                <a:solidFill>
                  <a:schemeClr val="accent2"/>
                </a:solidFill>
              </a:rPr>
              <a:t>p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2400" b="1" dirty="0"/>
              <a:t>q </a:t>
            </a:r>
            <a:r>
              <a:rPr lang="cs-CZ" altLang="cs-CZ" sz="2400" b="1" dirty="0">
                <a:sym typeface="Symbol" panose="05050102010706020507" pitchFamily="18" charset="2"/>
              </a:rPr>
              <a:t></a:t>
            </a:r>
            <a:r>
              <a:rPr lang="cs-CZ" altLang="cs-CZ" sz="2400" b="1" dirty="0"/>
              <a:t> p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2400" b="1" dirty="0"/>
              <a:t>p </a:t>
            </a:r>
            <a:r>
              <a:rPr lang="cs-CZ" altLang="cs-CZ" sz="2400" b="1" dirty="0">
                <a:sym typeface="Symbol" panose="05050102010706020507" pitchFamily="18" charset="2"/>
              </a:rPr>
              <a:t></a:t>
            </a:r>
            <a:r>
              <a:rPr lang="cs-CZ" altLang="cs-CZ" sz="2400" b="1" dirty="0"/>
              <a:t> r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2400" b="1" dirty="0">
                <a:sym typeface="Symbol" panose="05050102010706020507" pitchFamily="18" charset="2"/>
              </a:rPr>
              <a:t></a:t>
            </a:r>
            <a:r>
              <a:rPr lang="cs-CZ" altLang="cs-CZ" sz="2400" b="1" dirty="0"/>
              <a:t>q </a:t>
            </a:r>
            <a:r>
              <a:rPr lang="cs-CZ" altLang="cs-CZ" sz="2400" b="1" dirty="0">
                <a:sym typeface="Symbol" panose="05050102010706020507" pitchFamily="18" charset="2"/>
              </a:rPr>
              <a:t></a:t>
            </a:r>
            <a:r>
              <a:rPr lang="cs-CZ" altLang="cs-CZ" sz="2400" b="1" dirty="0"/>
              <a:t> </a:t>
            </a:r>
            <a:r>
              <a:rPr lang="cs-CZ" altLang="cs-CZ" sz="2400" b="1" dirty="0">
                <a:sym typeface="Symbol" panose="05050102010706020507" pitchFamily="18" charset="2"/>
              </a:rPr>
              <a:t></a:t>
            </a:r>
            <a:r>
              <a:rPr lang="cs-CZ" altLang="cs-CZ" sz="2400" b="1" dirty="0"/>
              <a:t>r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2400" b="1" dirty="0">
                <a:sym typeface="Symbol" panose="05050102010706020507" pitchFamily="18" charset="2"/>
              </a:rPr>
              <a:t></a:t>
            </a:r>
            <a:r>
              <a:rPr lang="cs-CZ" altLang="cs-CZ" sz="2400" b="1" dirty="0"/>
              <a:t>p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2400" b="1" dirty="0"/>
              <a:t>p </a:t>
            </a:r>
            <a:r>
              <a:rPr lang="cs-CZ" altLang="cs-CZ" sz="2400" b="1" dirty="0">
                <a:sym typeface="Symbol" panose="05050102010706020507" pitchFamily="18" charset="2"/>
              </a:rPr>
              <a:t> </a:t>
            </a:r>
            <a:r>
              <a:rPr lang="cs-CZ" altLang="cs-CZ" sz="2400" b="1" dirty="0"/>
              <a:t>r		</a:t>
            </a:r>
            <a:r>
              <a:rPr lang="cs-CZ" altLang="cs-CZ" sz="2400" dirty="0"/>
              <a:t>rezolu</a:t>
            </a:r>
            <a:r>
              <a:rPr lang="en-US" altLang="cs-CZ" sz="2400" dirty="0" err="1"/>
              <a:t>tion</a:t>
            </a:r>
            <a:r>
              <a:rPr lang="en-US" altLang="cs-CZ" sz="2400" dirty="0"/>
              <a:t>:</a:t>
            </a:r>
            <a:r>
              <a:rPr lang="cs-CZ" altLang="cs-CZ" sz="2400" dirty="0"/>
              <a:t> 1, 3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2400" b="1" dirty="0"/>
              <a:t>p			</a:t>
            </a:r>
            <a:r>
              <a:rPr lang="cs-CZ" altLang="cs-CZ" sz="2400" dirty="0"/>
              <a:t>rezolu</a:t>
            </a:r>
            <a:r>
              <a:rPr lang="en-US" altLang="cs-CZ" sz="2400" dirty="0" err="1"/>
              <a:t>tion</a:t>
            </a:r>
            <a:r>
              <a:rPr lang="en-US" altLang="cs-CZ" sz="2400" dirty="0"/>
              <a:t>:</a:t>
            </a:r>
            <a:r>
              <a:rPr lang="cs-CZ" altLang="cs-CZ" sz="2400" dirty="0"/>
              <a:t> 2, 5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cs-CZ" sz="2400" b="1" dirty="0"/>
              <a:t> 	 	</a:t>
            </a:r>
            <a:r>
              <a:rPr lang="cs-CZ" altLang="cs-CZ" sz="2400" b="1" dirty="0"/>
              <a:t>	</a:t>
            </a:r>
            <a:r>
              <a:rPr lang="cs-CZ" altLang="cs-CZ" sz="2400" dirty="0"/>
              <a:t>4, 6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cs-CZ" sz="2400" dirty="0">
                <a:solidFill>
                  <a:schemeClr val="accent2"/>
                </a:solidFill>
              </a:rPr>
              <a:t>Question</a:t>
            </a:r>
            <a:r>
              <a:rPr lang="cs-CZ" altLang="cs-CZ" sz="2400" dirty="0"/>
              <a:t>: </a:t>
            </a:r>
            <a:r>
              <a:rPr lang="en-US" altLang="cs-CZ" sz="2400" dirty="0"/>
              <a:t>What follows from the formula</a:t>
            </a:r>
            <a:r>
              <a:rPr lang="cs-CZ" altLang="cs-CZ" sz="2400" dirty="0"/>
              <a:t> </a:t>
            </a:r>
            <a:br>
              <a:rPr lang="en-US" altLang="cs-CZ" sz="2400"/>
            </a:br>
            <a:r>
              <a:rPr lang="en-US" altLang="cs-CZ" sz="2400" dirty="0"/>
              <a:t> 			</a:t>
            </a:r>
            <a:r>
              <a:rPr lang="cs-CZ" altLang="cs-CZ" sz="2400" b="1" dirty="0"/>
              <a:t>(</a:t>
            </a:r>
            <a:r>
              <a:rPr lang="cs-CZ" altLang="cs-CZ" sz="2400" b="1" dirty="0">
                <a:sym typeface="Symbol" panose="05050102010706020507" pitchFamily="18" charset="2"/>
              </a:rPr>
              <a:t>q</a:t>
            </a:r>
            <a:r>
              <a:rPr lang="cs-CZ" altLang="cs-CZ" sz="2400" b="1" dirty="0"/>
              <a:t> </a:t>
            </a:r>
            <a:r>
              <a:rPr lang="cs-CZ" altLang="cs-CZ" sz="2400" b="1" dirty="0">
                <a:sym typeface="Symbol" panose="05050102010706020507" pitchFamily="18" charset="2"/>
              </a:rPr>
              <a:t></a:t>
            </a:r>
            <a:r>
              <a:rPr lang="cs-CZ" altLang="cs-CZ" sz="2400" b="1" dirty="0"/>
              <a:t> p) </a:t>
            </a:r>
            <a:r>
              <a:rPr lang="cs-CZ" altLang="cs-CZ" sz="2400" b="1" dirty="0">
                <a:sym typeface="Symbol" panose="05050102010706020507" pitchFamily="18" charset="2"/>
              </a:rPr>
              <a:t></a:t>
            </a:r>
            <a:r>
              <a:rPr lang="cs-CZ" altLang="cs-CZ" sz="2400" b="1" dirty="0"/>
              <a:t> (p </a:t>
            </a:r>
            <a:r>
              <a:rPr lang="cs-CZ" altLang="cs-CZ" sz="2400" b="1" dirty="0">
                <a:sym typeface="Symbol" panose="05050102010706020507" pitchFamily="18" charset="2"/>
              </a:rPr>
              <a:t></a:t>
            </a:r>
            <a:r>
              <a:rPr lang="cs-CZ" altLang="cs-CZ" sz="2400" b="1" dirty="0"/>
              <a:t> r) </a:t>
            </a:r>
            <a:r>
              <a:rPr lang="cs-CZ" altLang="cs-CZ" sz="2400" b="1" dirty="0">
                <a:sym typeface="Symbol" panose="05050102010706020507" pitchFamily="18" charset="2"/>
              </a:rPr>
              <a:t></a:t>
            </a:r>
            <a:r>
              <a:rPr lang="cs-CZ" altLang="cs-CZ" sz="2400" b="1" dirty="0"/>
              <a:t> (q </a:t>
            </a:r>
            <a:r>
              <a:rPr lang="cs-CZ" altLang="cs-CZ" sz="2400" b="1" dirty="0">
                <a:sym typeface="Symbol" panose="05050102010706020507" pitchFamily="18" charset="2"/>
              </a:rPr>
              <a:t></a:t>
            </a:r>
            <a:r>
              <a:rPr lang="cs-CZ" altLang="cs-CZ" sz="2400" b="1" dirty="0"/>
              <a:t> </a:t>
            </a:r>
            <a:r>
              <a:rPr lang="cs-CZ" altLang="cs-CZ" sz="2400" b="1" dirty="0">
                <a:sym typeface="Symbol" panose="05050102010706020507" pitchFamily="18" charset="2"/>
              </a:rPr>
              <a:t></a:t>
            </a:r>
            <a:r>
              <a:rPr lang="cs-CZ" altLang="cs-CZ" sz="2400" b="1" dirty="0"/>
              <a:t>r) ?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cs-CZ" sz="2400" dirty="0"/>
              <a:t>Answer:</a:t>
            </a:r>
            <a:r>
              <a:rPr lang="cs-CZ" altLang="cs-CZ" sz="2400" dirty="0"/>
              <a:t> 	</a:t>
            </a:r>
            <a:r>
              <a:rPr lang="en-US" altLang="cs-CZ" sz="2400" dirty="0"/>
              <a:t>the formula</a:t>
            </a:r>
            <a:r>
              <a:rPr lang="cs-CZ" altLang="cs-CZ" sz="2400" dirty="0"/>
              <a:t> </a:t>
            </a:r>
            <a:r>
              <a:rPr lang="cs-CZ" altLang="cs-CZ" sz="2400" b="1" dirty="0"/>
              <a:t>p </a:t>
            </a:r>
            <a:endParaRPr lang="en-US" altLang="cs-CZ" sz="2400" b="1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8A7A1286-90AB-43BB-9820-2CA704B58728}"/>
              </a:ext>
            </a:extLst>
          </p:cNvPr>
          <p:cNvSpPr/>
          <p:nvPr/>
        </p:nvSpPr>
        <p:spPr>
          <a:xfrm>
            <a:off x="1003444" y="380708"/>
            <a:ext cx="10217278" cy="6041267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4321B9-6E91-4C82-9D46-7A4DF554FC4F}"/>
              </a:ext>
            </a:extLst>
          </p:cNvPr>
          <p:cNvSpPr>
            <a:spLocks noGrp="1" noChangeArrowheads="1"/>
          </p:cNvSpPr>
          <p:nvPr/>
        </p:nvSpPr>
        <p:spPr>
          <a:xfrm>
            <a:off x="1765907" y="143372"/>
            <a:ext cx="1805112" cy="56331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Examples</a:t>
            </a:r>
          </a:p>
        </p:txBody>
      </p:sp>
      <p:sp>
        <p:nvSpPr>
          <p:cNvPr id="7" name="TextovéPole 1">
            <a:extLst>
              <a:ext uri="{FF2B5EF4-FFF2-40B4-BE49-F238E27FC236}">
                <a16:creationId xmlns:a16="http://schemas.microsoft.com/office/drawing/2014/main" id="{CE83989E-EFF5-46F4-9B9E-193AE6DE4E8C}"/>
              </a:ext>
            </a:extLst>
          </p:cNvPr>
          <p:cNvSpPr txBox="1"/>
          <p:nvPr/>
        </p:nvSpPr>
        <p:spPr>
          <a:xfrm rot="1200000">
            <a:off x="11613866" y="1552411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2">
            <a:extLst>
              <a:ext uri="{FF2B5EF4-FFF2-40B4-BE49-F238E27FC236}">
                <a16:creationId xmlns:a16="http://schemas.microsoft.com/office/drawing/2014/main" id="{A2C72C37-E8D4-4DDA-B803-6E424067B2C3}"/>
              </a:ext>
            </a:extLst>
          </p:cNvPr>
          <p:cNvSpPr txBox="1"/>
          <p:nvPr/>
        </p:nvSpPr>
        <p:spPr>
          <a:xfrm rot="660000">
            <a:off x="7317418" y="4699375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3">
            <a:extLst>
              <a:ext uri="{FF2B5EF4-FFF2-40B4-BE49-F238E27FC236}">
                <a16:creationId xmlns:a16="http://schemas.microsoft.com/office/drawing/2014/main" id="{194AAA84-12B8-4D7C-9085-E91239B593B0}"/>
              </a:ext>
            </a:extLst>
          </p:cNvPr>
          <p:cNvSpPr txBox="1"/>
          <p:nvPr/>
        </p:nvSpPr>
        <p:spPr>
          <a:xfrm>
            <a:off x="5687379" y="1476536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4">
            <a:extLst>
              <a:ext uri="{FF2B5EF4-FFF2-40B4-BE49-F238E27FC236}">
                <a16:creationId xmlns:a16="http://schemas.microsoft.com/office/drawing/2014/main" id="{D08CCF98-6C65-453B-A607-277B13C7D66A}"/>
              </a:ext>
            </a:extLst>
          </p:cNvPr>
          <p:cNvSpPr txBox="1"/>
          <p:nvPr/>
        </p:nvSpPr>
        <p:spPr>
          <a:xfrm rot="540000">
            <a:off x="10058003" y="3516074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5">
            <a:extLst>
              <a:ext uri="{FF2B5EF4-FFF2-40B4-BE49-F238E27FC236}">
                <a16:creationId xmlns:a16="http://schemas.microsoft.com/office/drawing/2014/main" id="{7515B528-1A0E-44FB-BA0B-B25005B80C83}"/>
              </a:ext>
            </a:extLst>
          </p:cNvPr>
          <p:cNvSpPr txBox="1"/>
          <p:nvPr/>
        </p:nvSpPr>
        <p:spPr>
          <a:xfrm rot="21240000">
            <a:off x="148349" y="5311163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2" name="TextovéPole 6">
            <a:extLst>
              <a:ext uri="{FF2B5EF4-FFF2-40B4-BE49-F238E27FC236}">
                <a16:creationId xmlns:a16="http://schemas.microsoft.com/office/drawing/2014/main" id="{73E00C7B-B6B1-457D-84F6-2A96A0B51CCE}"/>
              </a:ext>
            </a:extLst>
          </p:cNvPr>
          <p:cNvSpPr txBox="1"/>
          <p:nvPr/>
        </p:nvSpPr>
        <p:spPr>
          <a:xfrm rot="20100000">
            <a:off x="3485520" y="4406492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28B630C7-3C23-4D27-9E69-818A976A5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5C5D9071-3775-423C-9C19-87A509FABFEB}" type="slidenum">
              <a:rPr lang="en-US" altLang="cs-CZ">
                <a:latin typeface="Arial" panose="020B0604020202020204" pitchFamily="34" charset="0"/>
              </a:rPr>
              <a:pPr/>
              <a:t>21</a:t>
            </a:fld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F3E0A8CD-648C-47CC-BEF6-1F553EA64F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7031" y="1029077"/>
            <a:ext cx="8229600" cy="4929188"/>
          </a:xfrm>
        </p:spPr>
        <p:txBody>
          <a:bodyPr/>
          <a:lstStyle/>
          <a:p>
            <a:pPr marL="609600" indent="-609600"/>
            <a:r>
              <a:rPr lang="en-US" altLang="cs-CZ" dirty="0">
                <a:solidFill>
                  <a:srgbClr val="000099"/>
                </a:solidFill>
              </a:rPr>
              <a:t>Direct proof</a:t>
            </a:r>
            <a:r>
              <a:rPr lang="cs-CZ" altLang="cs-CZ" dirty="0"/>
              <a:t>:</a:t>
            </a:r>
            <a:br>
              <a:rPr lang="cs-CZ" altLang="cs-CZ"/>
            </a:br>
            <a:r>
              <a:rPr lang="cs-CZ" altLang="cs-CZ" b="1" dirty="0">
                <a:solidFill>
                  <a:schemeClr val="accent2"/>
                </a:solidFill>
              </a:rPr>
              <a:t>p </a:t>
            </a:r>
            <a:r>
              <a:rPr lang="cs-CZ" altLang="cs-CZ" b="1" dirty="0">
                <a:solidFill>
                  <a:schemeClr val="accent2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chemeClr val="accent2"/>
                </a:solidFill>
              </a:rPr>
              <a:t> q </a:t>
            </a:r>
            <a:r>
              <a:rPr lang="cs-CZ" altLang="cs-CZ" b="1" dirty="0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cs-CZ" altLang="cs-CZ" b="1" dirty="0">
                <a:solidFill>
                  <a:schemeClr val="accent2"/>
                </a:solidFill>
              </a:rPr>
              <a:t> r, </a:t>
            </a:r>
            <a:r>
              <a:rPr lang="cs-CZ" altLang="cs-CZ" b="1" dirty="0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b="1" dirty="0">
                <a:solidFill>
                  <a:schemeClr val="accent2"/>
                </a:solidFill>
              </a:rPr>
              <a:t>s </a:t>
            </a:r>
            <a:r>
              <a:rPr lang="cs-CZ" altLang="cs-CZ" b="1" dirty="0">
                <a:solidFill>
                  <a:schemeClr val="accent2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chemeClr val="accent2"/>
                </a:solidFill>
              </a:rPr>
              <a:t> </a:t>
            </a:r>
            <a:r>
              <a:rPr lang="cs-CZ" altLang="cs-CZ" b="1" dirty="0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b="1" dirty="0">
                <a:solidFill>
                  <a:schemeClr val="accent2"/>
                </a:solidFill>
              </a:rPr>
              <a:t>q, t </a:t>
            </a:r>
            <a:r>
              <a:rPr lang="cs-CZ" altLang="cs-CZ" b="1" dirty="0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cs-CZ" altLang="cs-CZ" b="1" dirty="0">
                <a:solidFill>
                  <a:schemeClr val="accent2"/>
                </a:solidFill>
              </a:rPr>
              <a:t> </a:t>
            </a:r>
            <a:r>
              <a:rPr lang="cs-CZ" altLang="cs-CZ" b="1" dirty="0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b="1" dirty="0">
                <a:solidFill>
                  <a:schemeClr val="accent2"/>
                </a:solidFill>
              </a:rPr>
              <a:t>r |= p </a:t>
            </a:r>
            <a:r>
              <a:rPr lang="cs-CZ" altLang="cs-CZ" b="1" dirty="0">
                <a:solidFill>
                  <a:schemeClr val="accent2"/>
                </a:solidFill>
                <a:sym typeface="Symbol" panose="05050102010706020507" pitchFamily="18" charset="2"/>
              </a:rPr>
              <a:t></a:t>
            </a:r>
            <a:r>
              <a:rPr lang="cs-CZ" altLang="cs-CZ" b="1" dirty="0">
                <a:solidFill>
                  <a:schemeClr val="accent2"/>
                </a:solidFill>
              </a:rPr>
              <a:t> (s </a:t>
            </a:r>
            <a:r>
              <a:rPr lang="cs-CZ" altLang="cs-CZ" b="1" dirty="0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cs-CZ" altLang="cs-CZ" b="1" dirty="0">
                <a:solidFill>
                  <a:schemeClr val="accent2"/>
                </a:solidFill>
              </a:rPr>
              <a:t> t)</a:t>
            </a:r>
          </a:p>
          <a:p>
            <a:pPr marL="609600" indent="-609600">
              <a:buFontTx/>
              <a:buAutoNum type="arabicPeriod"/>
            </a:pPr>
            <a:r>
              <a:rPr lang="en-US" altLang="cs-CZ" b="1" dirty="0">
                <a:sym typeface="Symbol" panose="05050102010706020507" pitchFamily="18" charset="2"/>
              </a:rPr>
              <a:t></a:t>
            </a:r>
            <a:r>
              <a:rPr lang="cs-CZ" altLang="cs-CZ" b="1" dirty="0">
                <a:sym typeface="Symbol" panose="05050102010706020507" pitchFamily="18" charset="2"/>
              </a:rPr>
              <a:t>p </a:t>
            </a:r>
            <a:r>
              <a:rPr lang="en-US" altLang="cs-CZ" b="1" dirty="0">
                <a:sym typeface="Symbol" panose="05050102010706020507" pitchFamily="18" charset="2"/>
              </a:rPr>
              <a:t></a:t>
            </a:r>
            <a:r>
              <a:rPr lang="en-US" altLang="cs-CZ" b="1" dirty="0"/>
              <a:t> </a:t>
            </a:r>
            <a:r>
              <a:rPr lang="cs-CZ" altLang="cs-CZ" b="1" dirty="0"/>
              <a:t>q </a:t>
            </a:r>
            <a:r>
              <a:rPr lang="cs-CZ" altLang="cs-CZ" b="1" dirty="0">
                <a:sym typeface="Symbol" panose="05050102010706020507" pitchFamily="18" charset="2"/>
              </a:rPr>
              <a:t></a:t>
            </a:r>
            <a:r>
              <a:rPr lang="cs-CZ" altLang="cs-CZ" b="1" dirty="0"/>
              <a:t> r</a:t>
            </a:r>
          </a:p>
          <a:p>
            <a:pPr marL="609600" indent="-609600">
              <a:buFontTx/>
              <a:buAutoNum type="arabicPeriod"/>
            </a:pPr>
            <a:r>
              <a:rPr lang="cs-CZ" altLang="cs-CZ" b="1" dirty="0"/>
              <a:t>s </a:t>
            </a:r>
            <a:r>
              <a:rPr lang="cs-CZ" altLang="cs-CZ" b="1" dirty="0">
                <a:sym typeface="Symbol" panose="05050102010706020507" pitchFamily="18" charset="2"/>
              </a:rPr>
              <a:t> </a:t>
            </a:r>
            <a:r>
              <a:rPr lang="cs-CZ" altLang="cs-CZ" b="1" dirty="0"/>
              <a:t>q</a:t>
            </a:r>
          </a:p>
          <a:p>
            <a:pPr marL="609600" indent="-609600">
              <a:buFontTx/>
              <a:buAutoNum type="arabicPeriod"/>
            </a:pPr>
            <a:r>
              <a:rPr lang="cs-CZ" altLang="cs-CZ" b="1" dirty="0"/>
              <a:t>t </a:t>
            </a:r>
            <a:r>
              <a:rPr lang="cs-CZ" altLang="cs-CZ" b="1" dirty="0">
                <a:sym typeface="Symbol" panose="05050102010706020507" pitchFamily="18" charset="2"/>
              </a:rPr>
              <a:t></a:t>
            </a:r>
            <a:r>
              <a:rPr lang="cs-CZ" altLang="cs-CZ" b="1" dirty="0"/>
              <a:t> </a:t>
            </a:r>
            <a:r>
              <a:rPr lang="cs-CZ" altLang="cs-CZ" b="1" dirty="0">
                <a:sym typeface="Symbol" panose="05050102010706020507" pitchFamily="18" charset="2"/>
              </a:rPr>
              <a:t></a:t>
            </a:r>
            <a:r>
              <a:rPr lang="cs-CZ" altLang="cs-CZ" b="1" dirty="0"/>
              <a:t>r</a:t>
            </a:r>
          </a:p>
          <a:p>
            <a:pPr marL="609600" indent="-609600">
              <a:buFontTx/>
              <a:buAutoNum type="arabicPeriod"/>
            </a:pPr>
            <a:r>
              <a:rPr lang="en-US" altLang="cs-CZ" b="1" dirty="0">
                <a:sym typeface="Symbol" panose="05050102010706020507" pitchFamily="18" charset="2"/>
              </a:rPr>
              <a:t></a:t>
            </a:r>
            <a:r>
              <a:rPr lang="cs-CZ" altLang="cs-CZ" b="1" dirty="0">
                <a:sym typeface="Symbol" panose="05050102010706020507" pitchFamily="18" charset="2"/>
              </a:rPr>
              <a:t>p </a:t>
            </a:r>
            <a:r>
              <a:rPr lang="en-US" altLang="cs-CZ" b="1" dirty="0">
                <a:sym typeface="Symbol" panose="05050102010706020507" pitchFamily="18" charset="2"/>
              </a:rPr>
              <a:t></a:t>
            </a:r>
            <a:r>
              <a:rPr lang="en-US" altLang="cs-CZ" b="1" dirty="0"/>
              <a:t> </a:t>
            </a:r>
            <a:r>
              <a:rPr lang="cs-CZ" altLang="cs-CZ" b="1" dirty="0"/>
              <a:t>s </a:t>
            </a:r>
            <a:r>
              <a:rPr lang="cs-CZ" altLang="cs-CZ" b="1" dirty="0">
                <a:sym typeface="Symbol" panose="05050102010706020507" pitchFamily="18" charset="2"/>
              </a:rPr>
              <a:t></a:t>
            </a:r>
            <a:r>
              <a:rPr lang="cs-CZ" altLang="cs-CZ" b="1" dirty="0"/>
              <a:t> r		</a:t>
            </a:r>
            <a:r>
              <a:rPr lang="cs-CZ" altLang="cs-CZ" dirty="0"/>
              <a:t>rezolu</a:t>
            </a:r>
            <a:r>
              <a:rPr lang="en-US" altLang="cs-CZ" dirty="0" err="1"/>
              <a:t>tion</a:t>
            </a:r>
            <a:r>
              <a:rPr lang="cs-CZ" altLang="cs-CZ" dirty="0"/>
              <a:t> 1, 2</a:t>
            </a:r>
          </a:p>
          <a:p>
            <a:pPr marL="609600" indent="-609600">
              <a:buFontTx/>
              <a:buAutoNum type="arabicPeriod"/>
            </a:pPr>
            <a:r>
              <a:rPr lang="en-US" altLang="cs-CZ" b="1" dirty="0">
                <a:sym typeface="Symbol" panose="05050102010706020507" pitchFamily="18" charset="2"/>
              </a:rPr>
              <a:t></a:t>
            </a:r>
            <a:r>
              <a:rPr lang="cs-CZ" altLang="cs-CZ" b="1" dirty="0">
                <a:sym typeface="Symbol" panose="05050102010706020507" pitchFamily="18" charset="2"/>
              </a:rPr>
              <a:t>p </a:t>
            </a:r>
            <a:r>
              <a:rPr lang="en-US" altLang="cs-CZ" b="1" dirty="0">
                <a:sym typeface="Symbol" panose="05050102010706020507" pitchFamily="18" charset="2"/>
              </a:rPr>
              <a:t></a:t>
            </a:r>
            <a:r>
              <a:rPr lang="en-US" altLang="cs-CZ" b="1" dirty="0"/>
              <a:t> </a:t>
            </a:r>
            <a:r>
              <a:rPr lang="cs-CZ" altLang="cs-CZ" b="1" dirty="0"/>
              <a:t>s </a:t>
            </a:r>
            <a:r>
              <a:rPr lang="cs-CZ" altLang="cs-CZ" b="1" dirty="0">
                <a:sym typeface="Symbol" panose="05050102010706020507" pitchFamily="18" charset="2"/>
              </a:rPr>
              <a:t></a:t>
            </a:r>
            <a:r>
              <a:rPr lang="cs-CZ" altLang="cs-CZ" b="1" dirty="0"/>
              <a:t> t		</a:t>
            </a:r>
            <a:r>
              <a:rPr lang="cs-CZ" altLang="cs-CZ" dirty="0"/>
              <a:t>rezolu</a:t>
            </a:r>
            <a:r>
              <a:rPr lang="en-US" altLang="cs-CZ" dirty="0" err="1"/>
              <a:t>tion</a:t>
            </a:r>
            <a:r>
              <a:rPr lang="cs-CZ" altLang="cs-CZ" dirty="0"/>
              <a:t> 3, 4 </a:t>
            </a:r>
          </a:p>
          <a:p>
            <a:pPr marL="609600" indent="-609600">
              <a:buFontTx/>
              <a:buAutoNum type="arabicPeriod"/>
            </a:pPr>
            <a:r>
              <a:rPr lang="en-US" altLang="cs-CZ" b="1" dirty="0">
                <a:sym typeface="Symbol" panose="05050102010706020507" pitchFamily="18" charset="2"/>
              </a:rPr>
              <a:t></a:t>
            </a:r>
            <a:r>
              <a:rPr lang="cs-CZ" altLang="cs-CZ" b="1" dirty="0">
                <a:sym typeface="Symbol" panose="05050102010706020507" pitchFamily="18" charset="2"/>
              </a:rPr>
              <a:t>p </a:t>
            </a:r>
            <a:r>
              <a:rPr lang="en-US" altLang="cs-CZ" b="1" dirty="0">
                <a:sym typeface="Symbol" panose="05050102010706020507" pitchFamily="18" charset="2"/>
              </a:rPr>
              <a:t></a:t>
            </a:r>
            <a:r>
              <a:rPr lang="en-US" altLang="cs-CZ" b="1" dirty="0"/>
              <a:t> </a:t>
            </a:r>
            <a:r>
              <a:rPr lang="cs-CZ" altLang="cs-CZ" b="1" dirty="0"/>
              <a:t>s </a:t>
            </a:r>
            <a:r>
              <a:rPr lang="cs-CZ" altLang="cs-CZ" b="1" dirty="0">
                <a:sym typeface="Symbol" panose="05050102010706020507" pitchFamily="18" charset="2"/>
              </a:rPr>
              <a:t></a:t>
            </a:r>
            <a:r>
              <a:rPr lang="cs-CZ" altLang="cs-CZ" b="1" dirty="0"/>
              <a:t> t </a:t>
            </a:r>
            <a:r>
              <a:rPr lang="cs-CZ" altLang="cs-CZ" b="1" dirty="0">
                <a:sym typeface="Symbol" panose="05050102010706020507" pitchFamily="18" charset="2"/>
              </a:rPr>
              <a:t> </a:t>
            </a:r>
            <a:r>
              <a:rPr lang="cs-CZ" altLang="cs-CZ" b="1" dirty="0"/>
              <a:t>p </a:t>
            </a:r>
            <a:r>
              <a:rPr lang="cs-CZ" altLang="cs-CZ" b="1" dirty="0">
                <a:sym typeface="Symbol" panose="05050102010706020507" pitchFamily="18" charset="2"/>
              </a:rPr>
              <a:t></a:t>
            </a:r>
            <a:r>
              <a:rPr lang="cs-CZ" altLang="cs-CZ" b="1" dirty="0"/>
              <a:t> (s </a:t>
            </a:r>
            <a:r>
              <a:rPr lang="cs-CZ" altLang="cs-CZ" b="1" dirty="0">
                <a:sym typeface="Symbol" panose="05050102010706020507" pitchFamily="18" charset="2"/>
              </a:rPr>
              <a:t></a:t>
            </a:r>
            <a:r>
              <a:rPr lang="cs-CZ" altLang="cs-CZ" b="1" dirty="0"/>
              <a:t> t) 	QED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2CACB7D5-3E91-46CF-A6CD-3401ED8B5ED1}"/>
              </a:ext>
            </a:extLst>
          </p:cNvPr>
          <p:cNvSpPr/>
          <p:nvPr/>
        </p:nvSpPr>
        <p:spPr>
          <a:xfrm>
            <a:off x="1016359" y="613183"/>
            <a:ext cx="10217278" cy="4982217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E7FF99-8620-4BB1-84A0-6E585E5E4A1C}"/>
              </a:ext>
            </a:extLst>
          </p:cNvPr>
          <p:cNvSpPr>
            <a:spLocks noGrp="1" noChangeArrowheads="1"/>
          </p:cNvSpPr>
          <p:nvPr/>
        </p:nvSpPr>
        <p:spPr>
          <a:xfrm>
            <a:off x="1778822" y="375847"/>
            <a:ext cx="1805112" cy="56331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Examples</a:t>
            </a:r>
          </a:p>
        </p:txBody>
      </p:sp>
      <p:sp>
        <p:nvSpPr>
          <p:cNvPr id="6" name="TextovéPole 1">
            <a:extLst>
              <a:ext uri="{FF2B5EF4-FFF2-40B4-BE49-F238E27FC236}">
                <a16:creationId xmlns:a16="http://schemas.microsoft.com/office/drawing/2014/main" id="{CE83989E-EFF5-46F4-9B9E-193AE6DE4E8C}"/>
              </a:ext>
            </a:extLst>
          </p:cNvPr>
          <p:cNvSpPr txBox="1"/>
          <p:nvPr/>
        </p:nvSpPr>
        <p:spPr>
          <a:xfrm rot="1200000">
            <a:off x="9771211" y="2924011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2">
            <a:extLst>
              <a:ext uri="{FF2B5EF4-FFF2-40B4-BE49-F238E27FC236}">
                <a16:creationId xmlns:a16="http://schemas.microsoft.com/office/drawing/2014/main" id="{A2C72C37-E8D4-4DDA-B803-6E424067B2C3}"/>
              </a:ext>
            </a:extLst>
          </p:cNvPr>
          <p:cNvSpPr txBox="1"/>
          <p:nvPr/>
        </p:nvSpPr>
        <p:spPr>
          <a:xfrm rot="660000">
            <a:off x="279308" y="3480175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3">
            <a:extLst>
              <a:ext uri="{FF2B5EF4-FFF2-40B4-BE49-F238E27FC236}">
                <a16:creationId xmlns:a16="http://schemas.microsoft.com/office/drawing/2014/main" id="{194AAA84-12B8-4D7C-9085-E91239B593B0}"/>
              </a:ext>
            </a:extLst>
          </p:cNvPr>
          <p:cNvSpPr txBox="1"/>
          <p:nvPr/>
        </p:nvSpPr>
        <p:spPr>
          <a:xfrm>
            <a:off x="3844724" y="2848136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4">
            <a:extLst>
              <a:ext uri="{FF2B5EF4-FFF2-40B4-BE49-F238E27FC236}">
                <a16:creationId xmlns:a16="http://schemas.microsoft.com/office/drawing/2014/main" id="{D08CCF98-6C65-453B-A607-277B13C7D66A}"/>
              </a:ext>
            </a:extLst>
          </p:cNvPr>
          <p:cNvSpPr txBox="1"/>
          <p:nvPr/>
        </p:nvSpPr>
        <p:spPr>
          <a:xfrm rot="540000">
            <a:off x="8215348" y="4887674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5">
            <a:extLst>
              <a:ext uri="{FF2B5EF4-FFF2-40B4-BE49-F238E27FC236}">
                <a16:creationId xmlns:a16="http://schemas.microsoft.com/office/drawing/2014/main" id="{7515B528-1A0E-44FB-BA0B-B25005B80C83}"/>
              </a:ext>
            </a:extLst>
          </p:cNvPr>
          <p:cNvSpPr txBox="1"/>
          <p:nvPr/>
        </p:nvSpPr>
        <p:spPr>
          <a:xfrm rot="21240000">
            <a:off x="6258203" y="739164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1" name="TextovéPole 6">
            <a:extLst>
              <a:ext uri="{FF2B5EF4-FFF2-40B4-BE49-F238E27FC236}">
                <a16:creationId xmlns:a16="http://schemas.microsoft.com/office/drawing/2014/main" id="{73E00C7B-B6B1-457D-84F6-2A96A0B51CCE}"/>
              </a:ext>
            </a:extLst>
          </p:cNvPr>
          <p:cNvSpPr txBox="1"/>
          <p:nvPr/>
        </p:nvSpPr>
        <p:spPr>
          <a:xfrm rot="20100000">
            <a:off x="1642865" y="5778092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1C97F5-F4E8-484D-8AD2-2F25FB9C3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B41A4796-B189-46A7-8233-60884C2F08F9}" type="slidenum">
              <a:rPr lang="en-US" altLang="cs-CZ">
                <a:latin typeface="Arial" panose="020B0604020202020204" pitchFamily="34" charset="0"/>
              </a:rPr>
              <a:pPr/>
              <a:t>22</a:t>
            </a:fld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FD185391-8BC2-4788-B382-A70E1A966D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4403" y="99904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cs-CZ" sz="2400">
                <a:solidFill>
                  <a:srgbClr val="000099"/>
                </a:solidFill>
              </a:rPr>
              <a:t>Indirect proof</a:t>
            </a:r>
            <a:r>
              <a:rPr lang="cs-CZ" altLang="cs-CZ" sz="2400"/>
              <a:t>:</a:t>
            </a:r>
            <a:br>
              <a:rPr lang="cs-CZ" altLang="cs-CZ" sz="2400"/>
            </a:br>
            <a:r>
              <a:rPr lang="cs-CZ" altLang="cs-CZ" sz="2400" b="1">
                <a:solidFill>
                  <a:schemeClr val="accent2"/>
                </a:solidFill>
              </a:rPr>
              <a:t>p </a:t>
            </a: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>
                <a:solidFill>
                  <a:schemeClr val="accent2"/>
                </a:solidFill>
              </a:rPr>
              <a:t> q </a:t>
            </a: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400" b="1">
                <a:solidFill>
                  <a:schemeClr val="accent2"/>
                </a:solidFill>
              </a:rPr>
              <a:t> r, </a:t>
            </a: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sz="2400" b="1">
                <a:solidFill>
                  <a:schemeClr val="accent2"/>
                </a:solidFill>
              </a:rPr>
              <a:t>s </a:t>
            </a: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>
                <a:solidFill>
                  <a:schemeClr val="accent2"/>
                </a:solidFill>
              </a:rPr>
              <a:t> </a:t>
            </a: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sz="2400" b="1">
                <a:solidFill>
                  <a:schemeClr val="accent2"/>
                </a:solidFill>
              </a:rPr>
              <a:t>q, t </a:t>
            </a: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400" b="1">
                <a:solidFill>
                  <a:schemeClr val="accent2"/>
                </a:solidFill>
              </a:rPr>
              <a:t> </a:t>
            </a: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cs-CZ" altLang="cs-CZ" sz="2400" b="1">
                <a:solidFill>
                  <a:schemeClr val="accent2"/>
                </a:solidFill>
              </a:rPr>
              <a:t>r |= p </a:t>
            </a: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</a:t>
            </a:r>
            <a:r>
              <a:rPr lang="cs-CZ" altLang="cs-CZ" sz="2400" b="1">
                <a:solidFill>
                  <a:schemeClr val="accent2"/>
                </a:solidFill>
              </a:rPr>
              <a:t> (s </a:t>
            </a: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cs-CZ" altLang="cs-CZ" sz="2400" b="1">
                <a:solidFill>
                  <a:schemeClr val="accent2"/>
                </a:solidFill>
              </a:rPr>
              <a:t> t)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400" b="1">
                <a:sym typeface="Symbol" panose="05050102010706020507" pitchFamily="18" charset="2"/>
              </a:rPr>
              <a:t> 	</a:t>
            </a:r>
            <a:r>
              <a:rPr lang="en-US" altLang="cs-CZ" sz="2400" b="1">
                <a:sym typeface="Symbol" panose="05050102010706020507" pitchFamily="18" charset="2"/>
              </a:rPr>
              <a:t></a:t>
            </a:r>
            <a:r>
              <a:rPr lang="cs-CZ" altLang="cs-CZ" sz="2400" b="1">
                <a:sym typeface="Symbol" panose="05050102010706020507" pitchFamily="18" charset="2"/>
              </a:rPr>
              <a:t>p </a:t>
            </a:r>
            <a:r>
              <a:rPr lang="en-US" altLang="cs-CZ" sz="2400" b="1">
                <a:sym typeface="Symbol" panose="05050102010706020507" pitchFamily="18" charset="2"/>
              </a:rPr>
              <a:t></a:t>
            </a:r>
            <a:r>
              <a:rPr lang="en-US" altLang="cs-CZ" sz="2400" b="1"/>
              <a:t> </a:t>
            </a:r>
            <a:r>
              <a:rPr lang="cs-CZ" altLang="cs-CZ" sz="2400" b="1"/>
              <a:t>q </a:t>
            </a:r>
            <a:r>
              <a:rPr lang="cs-CZ" altLang="cs-CZ" sz="2400" b="1">
                <a:sym typeface="Symbol" panose="05050102010706020507" pitchFamily="18" charset="2"/>
              </a:rPr>
              <a:t></a:t>
            </a:r>
            <a:r>
              <a:rPr lang="cs-CZ" altLang="cs-CZ" sz="2400" b="1"/>
              <a:t> r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400" b="1"/>
              <a:t> 	s </a:t>
            </a:r>
            <a:r>
              <a:rPr lang="cs-CZ" altLang="cs-CZ" sz="2400" b="1">
                <a:sym typeface="Symbol" panose="05050102010706020507" pitchFamily="18" charset="2"/>
              </a:rPr>
              <a:t> </a:t>
            </a:r>
            <a:r>
              <a:rPr lang="cs-CZ" altLang="cs-CZ" sz="2400" b="1"/>
              <a:t>q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400" b="1"/>
              <a:t> 	t </a:t>
            </a:r>
            <a:r>
              <a:rPr lang="cs-CZ" altLang="cs-CZ" sz="2400" b="1">
                <a:sym typeface="Symbol" panose="05050102010706020507" pitchFamily="18" charset="2"/>
              </a:rPr>
              <a:t></a:t>
            </a:r>
            <a:r>
              <a:rPr lang="cs-CZ" altLang="cs-CZ" sz="2400" b="1"/>
              <a:t> </a:t>
            </a:r>
            <a:r>
              <a:rPr lang="cs-CZ" altLang="cs-CZ" sz="2400" b="1">
                <a:sym typeface="Symbol" panose="05050102010706020507" pitchFamily="18" charset="2"/>
              </a:rPr>
              <a:t></a:t>
            </a:r>
            <a:r>
              <a:rPr lang="cs-CZ" altLang="cs-CZ" sz="2400" b="1"/>
              <a:t>r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400" b="1">
                <a:sym typeface="Symbol" panose="05050102010706020507" pitchFamily="18" charset="2"/>
              </a:rPr>
              <a:t> 	</a:t>
            </a:r>
            <a:r>
              <a:rPr lang="en-US" altLang="cs-CZ" sz="2400" b="1">
                <a:sym typeface="Symbol" panose="05050102010706020507" pitchFamily="18" charset="2"/>
              </a:rPr>
              <a:t></a:t>
            </a:r>
            <a:r>
              <a:rPr lang="cs-CZ" altLang="cs-CZ" sz="2400" b="1">
                <a:sym typeface="Symbol" panose="05050102010706020507" pitchFamily="18" charset="2"/>
              </a:rPr>
              <a:t>p </a:t>
            </a:r>
            <a:r>
              <a:rPr lang="en-US" altLang="cs-CZ" sz="2400" b="1">
                <a:sym typeface="Symbol" panose="05050102010706020507" pitchFamily="18" charset="2"/>
              </a:rPr>
              <a:t></a:t>
            </a:r>
            <a:r>
              <a:rPr lang="en-US" altLang="cs-CZ" sz="2400" b="1"/>
              <a:t> </a:t>
            </a:r>
            <a:r>
              <a:rPr lang="cs-CZ" altLang="cs-CZ" sz="2400" b="1"/>
              <a:t>s </a:t>
            </a:r>
            <a:r>
              <a:rPr lang="cs-CZ" altLang="cs-CZ" sz="2400" b="1">
                <a:sym typeface="Symbol" panose="05050102010706020507" pitchFamily="18" charset="2"/>
              </a:rPr>
              <a:t></a:t>
            </a:r>
            <a:r>
              <a:rPr lang="cs-CZ" altLang="cs-CZ" sz="2400" b="1"/>
              <a:t> r		</a:t>
            </a:r>
            <a:r>
              <a:rPr lang="cs-CZ" altLang="cs-CZ" sz="2400"/>
              <a:t>rezolu</a:t>
            </a:r>
            <a:r>
              <a:rPr lang="en-US" altLang="cs-CZ" sz="2400"/>
              <a:t>tion</a:t>
            </a:r>
            <a:r>
              <a:rPr lang="cs-CZ" altLang="cs-CZ" sz="2400"/>
              <a:t> 1, 2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400" b="1">
                <a:sym typeface="Symbol" panose="05050102010706020507" pitchFamily="18" charset="2"/>
              </a:rPr>
              <a:t> 	</a:t>
            </a:r>
            <a:r>
              <a:rPr lang="en-US" altLang="cs-CZ" sz="2400" b="1">
                <a:sym typeface="Symbol" panose="05050102010706020507" pitchFamily="18" charset="2"/>
              </a:rPr>
              <a:t></a:t>
            </a:r>
            <a:r>
              <a:rPr lang="cs-CZ" altLang="cs-CZ" sz="2400" b="1">
                <a:sym typeface="Symbol" panose="05050102010706020507" pitchFamily="18" charset="2"/>
              </a:rPr>
              <a:t>p </a:t>
            </a:r>
            <a:r>
              <a:rPr lang="en-US" altLang="cs-CZ" sz="2400" b="1">
                <a:sym typeface="Symbol" panose="05050102010706020507" pitchFamily="18" charset="2"/>
              </a:rPr>
              <a:t></a:t>
            </a:r>
            <a:r>
              <a:rPr lang="en-US" altLang="cs-CZ" sz="2400" b="1"/>
              <a:t> </a:t>
            </a:r>
            <a:r>
              <a:rPr lang="cs-CZ" altLang="cs-CZ" sz="2400" b="1"/>
              <a:t>s </a:t>
            </a:r>
            <a:r>
              <a:rPr lang="cs-CZ" altLang="cs-CZ" sz="2400" b="1">
                <a:sym typeface="Symbol" panose="05050102010706020507" pitchFamily="18" charset="2"/>
              </a:rPr>
              <a:t></a:t>
            </a:r>
            <a:r>
              <a:rPr lang="cs-CZ" altLang="cs-CZ" sz="2400" b="1"/>
              <a:t> t		</a:t>
            </a:r>
            <a:r>
              <a:rPr lang="cs-CZ" altLang="cs-CZ" sz="2400"/>
              <a:t>rezolu</a:t>
            </a:r>
            <a:r>
              <a:rPr lang="en-US" altLang="cs-CZ" sz="2400"/>
              <a:t>tion</a:t>
            </a:r>
            <a:r>
              <a:rPr lang="cs-CZ" altLang="cs-CZ" sz="2400"/>
              <a:t> 3, 4 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400"/>
              <a:t> 	</a:t>
            </a:r>
            <a:r>
              <a:rPr lang="cs-CZ" altLang="cs-CZ" sz="2400" b="1"/>
              <a:t>p  			</a:t>
            </a:r>
            <a:r>
              <a:rPr lang="cs-CZ" altLang="cs-CZ" sz="2400">
                <a:solidFill>
                  <a:srgbClr val="000099"/>
                </a:solidFill>
              </a:rPr>
              <a:t>neg</a:t>
            </a:r>
            <a:r>
              <a:rPr lang="en-US" altLang="cs-CZ" sz="2400">
                <a:solidFill>
                  <a:srgbClr val="000099"/>
                </a:solidFill>
              </a:rPr>
              <a:t>a</a:t>
            </a:r>
            <a:r>
              <a:rPr lang="cs-CZ" altLang="cs-CZ" sz="2400">
                <a:solidFill>
                  <a:srgbClr val="000099"/>
                </a:solidFill>
              </a:rPr>
              <a:t>-</a:t>
            </a: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400" b="1"/>
              <a:t> 	</a:t>
            </a:r>
            <a:r>
              <a:rPr lang="cs-CZ" altLang="cs-CZ" sz="2400" b="1">
                <a:sym typeface="Symbol" panose="05050102010706020507" pitchFamily="18" charset="2"/>
              </a:rPr>
              <a:t>s 			</a:t>
            </a:r>
            <a:r>
              <a:rPr lang="en-US" altLang="cs-CZ" sz="2400">
                <a:solidFill>
                  <a:srgbClr val="000099"/>
                </a:solidFill>
                <a:sym typeface="Symbol" panose="05050102010706020507" pitchFamily="18" charset="2"/>
              </a:rPr>
              <a:t>ted</a:t>
            </a:r>
            <a:endParaRPr lang="cs-CZ" altLang="cs-CZ" sz="2400">
              <a:solidFill>
                <a:srgbClr val="000099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400" b="1">
                <a:sym typeface="Symbol" panose="05050102010706020507" pitchFamily="18" charset="2"/>
              </a:rPr>
              <a:t> 	t 			</a:t>
            </a:r>
            <a:r>
              <a:rPr lang="en-US" altLang="cs-CZ" sz="2400">
                <a:solidFill>
                  <a:srgbClr val="000099"/>
                </a:solidFill>
                <a:sym typeface="Symbol" panose="05050102010706020507" pitchFamily="18" charset="2"/>
              </a:rPr>
              <a:t>conclusion</a:t>
            </a:r>
            <a:endParaRPr lang="cs-CZ" altLang="cs-CZ" sz="2400">
              <a:solidFill>
                <a:srgbClr val="000099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400">
                <a:sym typeface="Symbol" panose="05050102010706020507" pitchFamily="18" charset="2"/>
              </a:rPr>
              <a:t> 	</a:t>
            </a:r>
            <a:r>
              <a:rPr lang="en-US" altLang="cs-CZ" sz="2400" b="1">
                <a:sym typeface="Symbol" panose="05050102010706020507" pitchFamily="18" charset="2"/>
              </a:rPr>
              <a:t></a:t>
            </a:r>
            <a:r>
              <a:rPr lang="cs-CZ" altLang="cs-CZ" sz="2400" b="1">
                <a:sym typeface="Symbol" panose="05050102010706020507" pitchFamily="18" charset="2"/>
              </a:rPr>
              <a:t>p </a:t>
            </a:r>
            <a:r>
              <a:rPr lang="en-US" altLang="cs-CZ" sz="2400" b="1">
                <a:sym typeface="Symbol" panose="05050102010706020507" pitchFamily="18" charset="2"/>
              </a:rPr>
              <a:t></a:t>
            </a:r>
            <a:r>
              <a:rPr lang="en-US" altLang="cs-CZ" sz="2400" b="1"/>
              <a:t> </a:t>
            </a:r>
            <a:r>
              <a:rPr lang="cs-CZ" altLang="cs-CZ" sz="2400" b="1"/>
              <a:t>s </a:t>
            </a:r>
            <a:r>
              <a:rPr lang="cs-CZ" altLang="cs-CZ" sz="2400" b="1">
                <a:sym typeface="Symbol" panose="05050102010706020507" pitchFamily="18" charset="2"/>
              </a:rPr>
              <a:t></a:t>
            </a:r>
            <a:r>
              <a:rPr lang="cs-CZ" altLang="cs-CZ" sz="2400" b="1"/>
              <a:t> t</a:t>
            </a:r>
            <a:r>
              <a:rPr lang="en-US" altLang="cs-CZ" sz="2400" b="1"/>
              <a:t>, p, </a:t>
            </a:r>
            <a:r>
              <a:rPr lang="cs-CZ" altLang="cs-CZ" sz="2400" b="1">
                <a:sym typeface="Symbol" panose="05050102010706020507" pitchFamily="18" charset="2"/>
              </a:rPr>
              <a:t>s</a:t>
            </a:r>
            <a:r>
              <a:rPr lang="en-US" altLang="cs-CZ" sz="2400" b="1">
                <a:sym typeface="Symbol" panose="05050102010706020507" pitchFamily="18" charset="2"/>
              </a:rPr>
              <a:t>, </a:t>
            </a:r>
            <a:r>
              <a:rPr lang="cs-CZ" altLang="cs-CZ" sz="2400" b="1">
                <a:sym typeface="Symbol" panose="05050102010706020507" pitchFamily="18" charset="2"/>
              </a:rPr>
              <a:t>t</a:t>
            </a:r>
            <a:r>
              <a:rPr lang="cs-CZ" altLang="cs-CZ" sz="2400" b="1"/>
              <a:t> </a:t>
            </a:r>
            <a:r>
              <a:rPr lang="en-US" altLang="cs-CZ" sz="2400" b="1"/>
              <a:t>|= </a:t>
            </a:r>
            <a:r>
              <a:rPr lang="cs-CZ" altLang="cs-CZ" sz="2400" b="1"/>
              <a:t>s </a:t>
            </a:r>
            <a:r>
              <a:rPr lang="cs-CZ" altLang="cs-CZ" sz="2400" b="1">
                <a:sym typeface="Symbol" panose="05050102010706020507" pitchFamily="18" charset="2"/>
              </a:rPr>
              <a:t></a:t>
            </a:r>
            <a:r>
              <a:rPr lang="cs-CZ" altLang="cs-CZ" sz="2400" b="1"/>
              <a:t> t</a:t>
            </a:r>
            <a:r>
              <a:rPr lang="en-US" altLang="cs-CZ" sz="2400" b="1"/>
              <a:t>, </a:t>
            </a:r>
            <a:r>
              <a:rPr lang="cs-CZ" altLang="cs-CZ" sz="2400" b="1">
                <a:sym typeface="Symbol" panose="05050102010706020507" pitchFamily="18" charset="2"/>
              </a:rPr>
              <a:t>s</a:t>
            </a:r>
            <a:r>
              <a:rPr lang="en-US" altLang="cs-CZ" sz="2400" b="1">
                <a:sym typeface="Symbol" panose="05050102010706020507" pitchFamily="18" charset="2"/>
              </a:rPr>
              <a:t>, </a:t>
            </a:r>
            <a:r>
              <a:rPr lang="cs-CZ" altLang="cs-CZ" sz="2400" b="1">
                <a:sym typeface="Symbol" panose="05050102010706020507" pitchFamily="18" charset="2"/>
              </a:rPr>
              <a:t>t</a:t>
            </a:r>
            <a:r>
              <a:rPr lang="en-US" altLang="cs-CZ" sz="2400" b="1">
                <a:sym typeface="Symbol" panose="05050102010706020507" pitchFamily="18" charset="2"/>
              </a:rPr>
              <a:t> |= t, </a:t>
            </a:r>
            <a:r>
              <a:rPr lang="cs-CZ" altLang="cs-CZ" sz="2400" b="1">
                <a:sym typeface="Symbol" panose="05050102010706020507" pitchFamily="18" charset="2"/>
              </a:rPr>
              <a:t>t</a:t>
            </a:r>
            <a:r>
              <a:rPr lang="en-US" altLang="cs-CZ" sz="2400" b="1">
                <a:sym typeface="Symbol" panose="05050102010706020507" pitchFamily="18" charset="2"/>
              </a:rPr>
              <a:t> |= </a:t>
            </a:r>
            <a:endParaRPr lang="cs-CZ" altLang="cs-CZ" sz="2400" b="1">
              <a:sym typeface="Symbol" panose="05050102010706020507" pitchFamily="18" charset="2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17ED0389-561F-403D-9917-6FACBB4B8540}"/>
              </a:ext>
            </a:extLst>
          </p:cNvPr>
          <p:cNvSpPr/>
          <p:nvPr/>
        </p:nvSpPr>
        <p:spPr>
          <a:xfrm>
            <a:off x="1016359" y="613183"/>
            <a:ext cx="10217278" cy="4982217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D29055-5098-451D-80A1-71C31EB02F96}"/>
              </a:ext>
            </a:extLst>
          </p:cNvPr>
          <p:cNvSpPr>
            <a:spLocks noGrp="1" noChangeArrowheads="1"/>
          </p:cNvSpPr>
          <p:nvPr/>
        </p:nvSpPr>
        <p:spPr>
          <a:xfrm>
            <a:off x="1778822" y="375847"/>
            <a:ext cx="1805112" cy="56331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Examples</a:t>
            </a:r>
          </a:p>
        </p:txBody>
      </p:sp>
      <p:sp>
        <p:nvSpPr>
          <p:cNvPr id="7" name="TextovéPole 1">
            <a:extLst>
              <a:ext uri="{FF2B5EF4-FFF2-40B4-BE49-F238E27FC236}">
                <a16:creationId xmlns:a16="http://schemas.microsoft.com/office/drawing/2014/main" id="{CE83989E-EFF5-46F4-9B9E-193AE6DE4E8C}"/>
              </a:ext>
            </a:extLst>
          </p:cNvPr>
          <p:cNvSpPr txBox="1"/>
          <p:nvPr/>
        </p:nvSpPr>
        <p:spPr>
          <a:xfrm rot="1200000">
            <a:off x="253138" y="1510847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2">
            <a:extLst>
              <a:ext uri="{FF2B5EF4-FFF2-40B4-BE49-F238E27FC236}">
                <a16:creationId xmlns:a16="http://schemas.microsoft.com/office/drawing/2014/main" id="{A2C72C37-E8D4-4DDA-B803-6E424067B2C3}"/>
              </a:ext>
            </a:extLst>
          </p:cNvPr>
          <p:cNvSpPr txBox="1"/>
          <p:nvPr/>
        </p:nvSpPr>
        <p:spPr>
          <a:xfrm rot="660000">
            <a:off x="3618254" y="3784975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3">
            <a:extLst>
              <a:ext uri="{FF2B5EF4-FFF2-40B4-BE49-F238E27FC236}">
                <a16:creationId xmlns:a16="http://schemas.microsoft.com/office/drawing/2014/main" id="{194AAA84-12B8-4D7C-9085-E91239B593B0}"/>
              </a:ext>
            </a:extLst>
          </p:cNvPr>
          <p:cNvSpPr txBox="1"/>
          <p:nvPr/>
        </p:nvSpPr>
        <p:spPr>
          <a:xfrm>
            <a:off x="7183670" y="3152936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4">
            <a:extLst>
              <a:ext uri="{FF2B5EF4-FFF2-40B4-BE49-F238E27FC236}">
                <a16:creationId xmlns:a16="http://schemas.microsoft.com/office/drawing/2014/main" id="{D08CCF98-6C65-453B-A607-277B13C7D66A}"/>
              </a:ext>
            </a:extLst>
          </p:cNvPr>
          <p:cNvSpPr txBox="1"/>
          <p:nvPr/>
        </p:nvSpPr>
        <p:spPr>
          <a:xfrm rot="540000">
            <a:off x="11554294" y="5192474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5">
            <a:extLst>
              <a:ext uri="{FF2B5EF4-FFF2-40B4-BE49-F238E27FC236}">
                <a16:creationId xmlns:a16="http://schemas.microsoft.com/office/drawing/2014/main" id="{7515B528-1A0E-44FB-BA0B-B25005B80C83}"/>
              </a:ext>
            </a:extLst>
          </p:cNvPr>
          <p:cNvSpPr txBox="1"/>
          <p:nvPr/>
        </p:nvSpPr>
        <p:spPr>
          <a:xfrm rot="21240000">
            <a:off x="9527876" y="1030109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2" name="TextovéPole 6">
            <a:extLst>
              <a:ext uri="{FF2B5EF4-FFF2-40B4-BE49-F238E27FC236}">
                <a16:creationId xmlns:a16="http://schemas.microsoft.com/office/drawing/2014/main" id="{73E00C7B-B6B1-457D-84F6-2A96A0B51CCE}"/>
              </a:ext>
            </a:extLst>
          </p:cNvPr>
          <p:cNvSpPr txBox="1"/>
          <p:nvPr/>
        </p:nvSpPr>
        <p:spPr>
          <a:xfrm rot="20100000">
            <a:off x="4981811" y="6082892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F92F7335-C434-49B1-B7A2-DE206FEAF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4C172E79-F2A6-4294-848F-92D529B4A31E}" type="slidenum">
              <a:rPr lang="en-US" altLang="cs-CZ">
                <a:latin typeface="Arial" panose="020B0604020202020204" pitchFamily="34" charset="0"/>
              </a:rPr>
              <a:pPr/>
              <a:t>3</a:t>
            </a:fld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57E118E-BBF7-4E7C-B1C9-A9548C34C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7031" y="1364417"/>
            <a:ext cx="8229600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sz="2400">
                <a:solidFill>
                  <a:schemeClr val="accent2"/>
                </a:solidFill>
                <a:sym typeface="Symbol" panose="05050102010706020507" pitchFamily="18" charset="2"/>
              </a:rPr>
              <a:t> 		</a:t>
            </a:r>
            <a:r>
              <a:rPr lang="cs-CZ" altLang="cs-CZ" sz="2400">
                <a:solidFill>
                  <a:schemeClr val="accent2"/>
                </a:solidFill>
                <a:sym typeface="Symbol" panose="05050102010706020507" pitchFamily="18" charset="2"/>
              </a:rPr>
              <a:t>(p  q)  </a:t>
            </a:r>
            <a:r>
              <a:rPr lang="en-US" altLang="cs-CZ" sz="2400">
                <a:solidFill>
                  <a:schemeClr val="accent2"/>
                </a:solidFill>
                <a:sym typeface="Symbol" panose="05050102010706020507" pitchFamily="18" charset="2"/>
              </a:rPr>
              <a:t>[</a:t>
            </a:r>
            <a:r>
              <a:rPr lang="cs-CZ" altLang="cs-CZ" sz="2400">
                <a:solidFill>
                  <a:schemeClr val="accent2"/>
                </a:solidFill>
                <a:sym typeface="Symbol" panose="05050102010706020507" pitchFamily="18" charset="2"/>
              </a:rPr>
              <a:t>(p  q)  (q  p)</a:t>
            </a:r>
            <a:r>
              <a:rPr lang="en-US" altLang="cs-CZ" sz="2400">
                <a:solidFill>
                  <a:schemeClr val="accent2"/>
                </a:solidFill>
                <a:sym typeface="Symbol" panose="05050102010706020507" pitchFamily="18" charset="2"/>
              </a:rPr>
              <a:t>] </a:t>
            </a:r>
            <a:r>
              <a:rPr lang="cs-CZ" altLang="cs-CZ" sz="2400">
                <a:solidFill>
                  <a:schemeClr val="accent2"/>
                </a:solidFill>
                <a:sym typeface="Symbol" panose="05050102010706020507" pitchFamily="18" charset="2"/>
              </a:rPr>
              <a:t></a:t>
            </a:r>
            <a:endParaRPr lang="en-US" altLang="cs-CZ" sz="2400">
              <a:solidFill>
                <a:schemeClr val="accent2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>
                <a:solidFill>
                  <a:schemeClr val="accent2"/>
                </a:solidFill>
                <a:sym typeface="Symbol" panose="05050102010706020507" pitchFamily="18" charset="2"/>
              </a:rPr>
              <a:t> 			</a:t>
            </a:r>
            <a:r>
              <a:rPr lang="en-US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[(p  q) </a:t>
            </a: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en-US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 (q  p)]</a:t>
            </a:r>
            <a:r>
              <a:rPr lang="en-US" altLang="cs-CZ" sz="240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r>
              <a:rPr lang="cs-CZ" altLang="cs-CZ" sz="2400">
                <a:solidFill>
                  <a:schemeClr val="accent2"/>
                </a:solidFill>
                <a:sym typeface="Symbol" panose="05050102010706020507" pitchFamily="18" charset="2"/>
              </a:rPr>
              <a:t></a:t>
            </a:r>
            <a:endParaRPr lang="en-US" altLang="cs-CZ" sz="2400">
              <a:solidFill>
                <a:schemeClr val="accent2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>
                <a:solidFill>
                  <a:schemeClr val="accent2"/>
                </a:solidFill>
                <a:sym typeface="Symbol" panose="05050102010706020507" pitchFamily="18" charset="2"/>
              </a:rPr>
              <a:t>			</a:t>
            </a:r>
            <a:r>
              <a:rPr lang="en-US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[(p </a:t>
            </a: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en-US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 q)  (p </a:t>
            </a:r>
            <a:r>
              <a:rPr lang="cs-CZ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en-US" altLang="cs-CZ" sz="2400" b="1">
                <a:solidFill>
                  <a:schemeClr val="accent2"/>
                </a:solidFill>
                <a:sym typeface="Symbol" panose="05050102010706020507" pitchFamily="18" charset="2"/>
              </a:rPr>
              <a:t> q)]</a:t>
            </a:r>
            <a:r>
              <a:rPr lang="en-US" altLang="cs-CZ" sz="240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r>
              <a:rPr lang="cs-CZ" altLang="cs-CZ" sz="2400">
                <a:solidFill>
                  <a:schemeClr val="accent2"/>
                </a:solidFill>
                <a:sym typeface="Symbol" panose="05050102010706020507" pitchFamily="18" charset="2"/>
              </a:rPr>
              <a:t></a:t>
            </a:r>
            <a:r>
              <a:rPr lang="en-US" altLang="cs-CZ" sz="2400">
                <a:sym typeface="Symbol" panose="05050102010706020507" pitchFamily="18" charset="2"/>
              </a:rPr>
              <a:t> ….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400">
                <a:sym typeface="Symbol" panose="05050102010706020507" pitchFamily="18" charset="2"/>
              </a:rPr>
              <a:t>It is useful to determine a </a:t>
            </a:r>
            <a:r>
              <a:rPr lang="en-US" altLang="cs-CZ" sz="2400" b="1" i="1">
                <a:sym typeface="Symbol" panose="05050102010706020507" pitchFamily="18" charset="2"/>
              </a:rPr>
              <a:t>normal (standardized) form </a:t>
            </a:r>
            <a:r>
              <a:rPr lang="en-US" altLang="cs-CZ" sz="2400">
                <a:sym typeface="Symbol" panose="05050102010706020507" pitchFamily="18" charset="2"/>
              </a:rPr>
              <a:t>of a formula: to select one (or two) determined forms out of these infinitely many equivalent forms.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400" b="1" i="1">
                <a:sym typeface="Symbol" panose="05050102010706020507" pitchFamily="18" charset="2"/>
              </a:rPr>
              <a:t>The class of equivalent formulas is then represented by the chosen formula in the normal form.</a:t>
            </a:r>
            <a:endParaRPr lang="cs-CZ" altLang="cs-CZ" sz="240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cs-CZ" sz="2400">
                <a:sym typeface="Symbol" panose="05050102010706020507" pitchFamily="18" charset="2"/>
              </a:rPr>
              <a:t>In the above example the second and third formulas are in a normal form.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241C77B-5264-4154-885C-CBC89A8EAFDD}"/>
              </a:ext>
            </a:extLst>
          </p:cNvPr>
          <p:cNvSpPr/>
          <p:nvPr/>
        </p:nvSpPr>
        <p:spPr>
          <a:xfrm>
            <a:off x="1016359" y="884404"/>
            <a:ext cx="10217278" cy="4917641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CEA6C12-6876-4D04-B659-35D3A4606F40}"/>
              </a:ext>
            </a:extLst>
          </p:cNvPr>
          <p:cNvSpPr>
            <a:spLocks noGrp="1" noChangeArrowheads="1"/>
          </p:cNvSpPr>
          <p:nvPr/>
        </p:nvSpPr>
        <p:spPr>
          <a:xfrm>
            <a:off x="1778822" y="634152"/>
            <a:ext cx="4465654" cy="49874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Normal forms of formulas</a:t>
            </a:r>
          </a:p>
        </p:txBody>
      </p:sp>
      <p:sp>
        <p:nvSpPr>
          <p:cNvPr id="6" name="TextovéPole 1">
            <a:extLst>
              <a:ext uri="{FF2B5EF4-FFF2-40B4-BE49-F238E27FC236}">
                <a16:creationId xmlns:a16="http://schemas.microsoft.com/office/drawing/2014/main" id="{CE83989E-EFF5-46F4-9B9E-193AE6DE4E8C}"/>
              </a:ext>
            </a:extLst>
          </p:cNvPr>
          <p:cNvSpPr txBox="1"/>
          <p:nvPr/>
        </p:nvSpPr>
        <p:spPr>
          <a:xfrm rot="1200000">
            <a:off x="8499881" y="1446506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2">
            <a:extLst>
              <a:ext uri="{FF2B5EF4-FFF2-40B4-BE49-F238E27FC236}">
                <a16:creationId xmlns:a16="http://schemas.microsoft.com/office/drawing/2014/main" id="{A2C72C37-E8D4-4DDA-B803-6E424067B2C3}"/>
              </a:ext>
            </a:extLst>
          </p:cNvPr>
          <p:cNvSpPr txBox="1"/>
          <p:nvPr/>
        </p:nvSpPr>
        <p:spPr>
          <a:xfrm rot="660000">
            <a:off x="5723910" y="4947348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3">
            <a:extLst>
              <a:ext uri="{FF2B5EF4-FFF2-40B4-BE49-F238E27FC236}">
                <a16:creationId xmlns:a16="http://schemas.microsoft.com/office/drawing/2014/main" id="{194AAA84-12B8-4D7C-9085-E91239B593B0}"/>
              </a:ext>
            </a:extLst>
          </p:cNvPr>
          <p:cNvSpPr txBox="1"/>
          <p:nvPr/>
        </p:nvSpPr>
        <p:spPr>
          <a:xfrm>
            <a:off x="2573394" y="1370631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4">
            <a:extLst>
              <a:ext uri="{FF2B5EF4-FFF2-40B4-BE49-F238E27FC236}">
                <a16:creationId xmlns:a16="http://schemas.microsoft.com/office/drawing/2014/main" id="{D08CCF98-6C65-453B-A607-277B13C7D66A}"/>
              </a:ext>
            </a:extLst>
          </p:cNvPr>
          <p:cNvSpPr txBox="1"/>
          <p:nvPr/>
        </p:nvSpPr>
        <p:spPr>
          <a:xfrm rot="540000">
            <a:off x="6944018" y="3410169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5">
            <a:extLst>
              <a:ext uri="{FF2B5EF4-FFF2-40B4-BE49-F238E27FC236}">
                <a16:creationId xmlns:a16="http://schemas.microsoft.com/office/drawing/2014/main" id="{7515B528-1A0E-44FB-BA0B-B25005B80C83}"/>
              </a:ext>
            </a:extLst>
          </p:cNvPr>
          <p:cNvSpPr txBox="1"/>
          <p:nvPr/>
        </p:nvSpPr>
        <p:spPr>
          <a:xfrm rot="21240000">
            <a:off x="10207923" y="3968212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1" name="TextovéPole 6">
            <a:extLst>
              <a:ext uri="{FF2B5EF4-FFF2-40B4-BE49-F238E27FC236}">
                <a16:creationId xmlns:a16="http://schemas.microsoft.com/office/drawing/2014/main" id="{73E00C7B-B6B1-457D-84F6-2A96A0B51CCE}"/>
              </a:ext>
            </a:extLst>
          </p:cNvPr>
          <p:cNvSpPr txBox="1"/>
          <p:nvPr/>
        </p:nvSpPr>
        <p:spPr>
          <a:xfrm rot="20100000">
            <a:off x="371535" y="4300587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F6559745-44F3-413A-87CD-FEFED520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09CAEAFE-7EFB-4809-A75C-1D219BE6AD6D}" type="slidenum">
              <a:rPr lang="en-US" altLang="cs-CZ">
                <a:latin typeface="Arial" panose="020B0604020202020204" pitchFamily="34" charset="0"/>
              </a:rPr>
              <a:pPr/>
              <a:t>4</a:t>
            </a:fld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D65C4DC-6D28-45E4-AF71-EE6FC2D5C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2100" y="1288646"/>
            <a:ext cx="8132601" cy="542763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spcBef>
                <a:spcPct val="40000"/>
              </a:spcBef>
              <a:buFontTx/>
              <a:buNone/>
            </a:pPr>
            <a:r>
              <a:rPr lang="en-US" altLang="cs-CZ" sz="1400" b="1" i="1">
                <a:sym typeface="Symbol" panose="05050102010706020507" pitchFamily="18" charset="2"/>
              </a:rPr>
              <a:t>Literal</a:t>
            </a:r>
            <a:r>
              <a:rPr lang="en-US" altLang="cs-CZ" sz="1400">
                <a:sym typeface="Symbol" panose="05050102010706020507" pitchFamily="18" charset="2"/>
              </a:rPr>
              <a:t> is a proposition symbol or its negation:  		Ex.: </a:t>
            </a:r>
            <a:r>
              <a:rPr lang="en-US" altLang="cs-CZ" sz="1400" b="1">
                <a:solidFill>
                  <a:schemeClr val="accent2"/>
                </a:solidFill>
                <a:sym typeface="Symbol" panose="05050102010706020507" pitchFamily="18" charset="2"/>
              </a:rPr>
              <a:t>p, q, r</a:t>
            </a:r>
            <a:r>
              <a:rPr lang="en-US" altLang="cs-CZ" sz="1400">
                <a:sym typeface="Symbol" panose="05050102010706020507" pitchFamily="18" charset="2"/>
              </a:rPr>
              <a:t>, ...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FontTx/>
              <a:buNone/>
            </a:pPr>
            <a:r>
              <a:rPr lang="en-US" altLang="cs-CZ" sz="1400" b="1" i="1">
                <a:solidFill>
                  <a:schemeClr val="accent2"/>
                </a:solidFill>
                <a:sym typeface="Symbol" panose="05050102010706020507" pitchFamily="18" charset="2"/>
              </a:rPr>
              <a:t>Elementary conjunction</a:t>
            </a:r>
            <a:r>
              <a:rPr lang="en-US" altLang="cs-CZ" sz="1400">
                <a:sym typeface="Symbol" panose="05050102010706020507" pitchFamily="18" charset="2"/>
              </a:rPr>
              <a:t> (</a:t>
            </a:r>
            <a:r>
              <a:rPr lang="en-US" altLang="cs-CZ" sz="1400" b="1">
                <a:sym typeface="Symbol" panose="05050102010706020507" pitchFamily="18" charset="2"/>
              </a:rPr>
              <a:t>EC)</a:t>
            </a:r>
            <a:r>
              <a:rPr lang="en-US" altLang="cs-CZ" sz="1400">
                <a:sym typeface="Symbol" panose="05050102010706020507" pitchFamily="18" charset="2"/>
              </a:rPr>
              <a:t> is a conjunction of literals.		Ex.: </a:t>
            </a:r>
            <a:r>
              <a:rPr lang="en-US" altLang="cs-CZ" sz="1400" b="1">
                <a:solidFill>
                  <a:schemeClr val="accent2"/>
                </a:solidFill>
                <a:sym typeface="Symbol" panose="05050102010706020507" pitchFamily="18" charset="2"/>
              </a:rPr>
              <a:t>p  q, r  r</a:t>
            </a:r>
            <a:r>
              <a:rPr lang="en-US" altLang="cs-CZ" sz="1400">
                <a:sym typeface="Symbol" panose="05050102010706020507" pitchFamily="18" charset="2"/>
              </a:rPr>
              <a:t>, ...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FontTx/>
              <a:buNone/>
            </a:pPr>
            <a:r>
              <a:rPr lang="en-US" altLang="cs-CZ" sz="1400" b="1" i="1">
                <a:solidFill>
                  <a:schemeClr val="accent2"/>
                </a:solidFill>
                <a:sym typeface="Symbol" panose="05050102010706020507" pitchFamily="18" charset="2"/>
              </a:rPr>
              <a:t>Elementary disjunction</a:t>
            </a:r>
            <a:r>
              <a:rPr lang="en-US" altLang="cs-CZ" sz="1400">
                <a:sym typeface="Symbol" panose="05050102010706020507" pitchFamily="18" charset="2"/>
              </a:rPr>
              <a:t> (</a:t>
            </a:r>
            <a:r>
              <a:rPr lang="en-US" altLang="cs-CZ" sz="1400" b="1">
                <a:sym typeface="Symbol" panose="05050102010706020507" pitchFamily="18" charset="2"/>
              </a:rPr>
              <a:t>ED)</a:t>
            </a:r>
            <a:r>
              <a:rPr lang="en-US" altLang="cs-CZ" sz="1400">
                <a:sym typeface="Symbol" panose="05050102010706020507" pitchFamily="18" charset="2"/>
              </a:rPr>
              <a:t> is a disjunction of literals.		Ex.: </a:t>
            </a:r>
            <a:r>
              <a:rPr lang="en-US" altLang="cs-CZ" sz="1400" b="1">
                <a:solidFill>
                  <a:schemeClr val="accent2"/>
                </a:solidFill>
                <a:sym typeface="Symbol" panose="05050102010706020507" pitchFamily="18" charset="2"/>
              </a:rPr>
              <a:t>p  q, r  r</a:t>
            </a:r>
            <a:r>
              <a:rPr lang="en-US" altLang="cs-CZ" sz="1400">
                <a:sym typeface="Symbol" panose="05050102010706020507" pitchFamily="18" charset="2"/>
              </a:rPr>
              <a:t>, ...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FontTx/>
              <a:buNone/>
            </a:pPr>
            <a:r>
              <a:rPr lang="en-US" altLang="cs-CZ" sz="1400" b="1" i="1">
                <a:solidFill>
                  <a:schemeClr val="accent2"/>
                </a:solidFill>
                <a:sym typeface="Symbol" panose="05050102010706020507" pitchFamily="18" charset="2"/>
              </a:rPr>
              <a:t>Complete</a:t>
            </a:r>
            <a:r>
              <a:rPr lang="en-US" altLang="cs-CZ" sz="1400" b="1" i="1">
                <a:sym typeface="Symbol" panose="05050102010706020507" pitchFamily="18" charset="2"/>
              </a:rPr>
              <a:t> elementary conjunction </a:t>
            </a:r>
            <a:r>
              <a:rPr lang="en-US" altLang="cs-CZ" sz="1400">
                <a:sym typeface="Symbol" panose="05050102010706020507" pitchFamily="18" charset="2"/>
              </a:rPr>
              <a:t>(</a:t>
            </a:r>
            <a:r>
              <a:rPr lang="en-US" altLang="cs-CZ" sz="1400" b="1">
                <a:sym typeface="Symbol" panose="05050102010706020507" pitchFamily="18" charset="2"/>
              </a:rPr>
              <a:t>CEC)</a:t>
            </a:r>
            <a:r>
              <a:rPr lang="en-US" altLang="cs-CZ" sz="1400">
                <a:sym typeface="Symbol" panose="05050102010706020507" pitchFamily="18" charset="2"/>
              </a:rPr>
              <a:t> of a given set S of elementary propositional symbols is an elementary conjunction in which each symbol (element of S) occurs just once: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FontTx/>
              <a:buNone/>
            </a:pPr>
            <a:r>
              <a:rPr lang="en-US" altLang="cs-CZ" sz="1400">
                <a:sym typeface="Symbol" panose="05050102010706020507" pitchFamily="18" charset="2"/>
              </a:rPr>
              <a:t>							Ex.: </a:t>
            </a:r>
            <a:r>
              <a:rPr lang="en-US" altLang="cs-CZ" sz="1400" b="1">
                <a:solidFill>
                  <a:schemeClr val="accent2"/>
                </a:solidFill>
                <a:sym typeface="Symbol" panose="05050102010706020507" pitchFamily="18" charset="2"/>
              </a:rPr>
              <a:t>p  q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FontTx/>
              <a:buNone/>
            </a:pPr>
            <a:r>
              <a:rPr lang="en-US" altLang="cs-CZ" sz="1400" b="1" i="1">
                <a:solidFill>
                  <a:schemeClr val="accent2"/>
                </a:solidFill>
                <a:sym typeface="Symbol" panose="05050102010706020507" pitchFamily="18" charset="2"/>
              </a:rPr>
              <a:t>Complete </a:t>
            </a:r>
            <a:r>
              <a:rPr lang="en-US" altLang="cs-CZ" sz="1400" b="1" i="1">
                <a:sym typeface="Symbol" panose="05050102010706020507" pitchFamily="18" charset="2"/>
              </a:rPr>
              <a:t>elementary disjunction</a:t>
            </a:r>
            <a:r>
              <a:rPr lang="en-US" altLang="cs-CZ" sz="1400">
                <a:sym typeface="Symbol" panose="05050102010706020507" pitchFamily="18" charset="2"/>
              </a:rPr>
              <a:t> (</a:t>
            </a:r>
            <a:r>
              <a:rPr lang="en-US" altLang="cs-CZ" sz="1400" b="1">
                <a:sym typeface="Symbol" panose="05050102010706020507" pitchFamily="18" charset="2"/>
              </a:rPr>
              <a:t>CED</a:t>
            </a:r>
            <a:r>
              <a:rPr lang="en-US" altLang="cs-CZ" sz="1400">
                <a:sym typeface="Symbol" panose="05050102010706020507" pitchFamily="18" charset="2"/>
              </a:rPr>
              <a:t>) of a given set S of elementary propositional symbols is an elementary disjunction in which each symbol (element of S) occurs just once: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FontTx/>
              <a:buNone/>
            </a:pPr>
            <a:r>
              <a:rPr lang="en-US" altLang="cs-CZ" sz="1400">
                <a:sym typeface="Symbol" panose="05050102010706020507" pitchFamily="18" charset="2"/>
              </a:rPr>
              <a:t>						 	Ex.: </a:t>
            </a:r>
            <a:r>
              <a:rPr lang="en-US" altLang="cs-CZ" sz="1400" b="1">
                <a:solidFill>
                  <a:schemeClr val="accent2"/>
                </a:solidFill>
                <a:sym typeface="Symbol" panose="05050102010706020507" pitchFamily="18" charset="2"/>
              </a:rPr>
              <a:t>p  q</a:t>
            </a:r>
            <a:r>
              <a:rPr lang="en-US" altLang="cs-CZ" sz="1400"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FontTx/>
              <a:buNone/>
            </a:pPr>
            <a:r>
              <a:rPr lang="en-US" altLang="cs-CZ" sz="1400" b="1" i="1">
                <a:solidFill>
                  <a:schemeClr val="accent2"/>
                </a:solidFill>
                <a:sym typeface="Symbol" panose="05050102010706020507" pitchFamily="18" charset="2"/>
              </a:rPr>
              <a:t>Disjunctive normal form</a:t>
            </a:r>
            <a:r>
              <a:rPr lang="en-US" altLang="cs-CZ" sz="1400">
                <a:sym typeface="Symbol" panose="05050102010706020507" pitchFamily="18" charset="2"/>
              </a:rPr>
              <a:t> (</a:t>
            </a:r>
            <a:r>
              <a:rPr lang="en-US" altLang="cs-CZ" sz="1400" b="1">
                <a:sym typeface="Symbol" panose="05050102010706020507" pitchFamily="18" charset="2"/>
              </a:rPr>
              <a:t>DNF</a:t>
            </a:r>
            <a:r>
              <a:rPr lang="en-US" altLang="cs-CZ" sz="1400">
                <a:sym typeface="Symbol" panose="05050102010706020507" pitchFamily="18" charset="2"/>
              </a:rPr>
              <a:t>) of a formula F is a formula F’ such that F’ is equivalent to F and F’ has the form of a disjunction of elementary conjunctions. 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FontTx/>
              <a:buNone/>
            </a:pPr>
            <a:r>
              <a:rPr lang="en-US" altLang="cs-CZ" sz="1400">
                <a:sym typeface="Symbol" panose="05050102010706020507" pitchFamily="18" charset="2"/>
              </a:rPr>
              <a:t>					Example: 	DNF</a:t>
            </a:r>
            <a:r>
              <a:rPr lang="en-US" altLang="cs-CZ" sz="1400" b="1">
                <a:solidFill>
                  <a:schemeClr val="accent2"/>
                </a:solidFill>
                <a:sym typeface="Symbol" panose="05050102010706020507" pitchFamily="18" charset="2"/>
              </a:rPr>
              <a:t>(p  p): </a:t>
            </a:r>
            <a:r>
              <a:rPr lang="en-US" altLang="cs-CZ" sz="1400">
                <a:sym typeface="Symbol" panose="05050102010706020507" pitchFamily="18" charset="2"/>
              </a:rPr>
              <a:t> </a:t>
            </a:r>
            <a:r>
              <a:rPr lang="en-US" altLang="cs-CZ" sz="1400" b="1">
                <a:solidFill>
                  <a:schemeClr val="accent2"/>
                </a:solidFill>
                <a:sym typeface="Symbol" panose="05050102010706020507" pitchFamily="18" charset="2"/>
              </a:rPr>
              <a:t>(p  p)  (p  p), p  p</a:t>
            </a:r>
            <a:r>
              <a:rPr lang="en-US" altLang="cs-CZ" sz="1400"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FontTx/>
              <a:buNone/>
            </a:pPr>
            <a:r>
              <a:rPr lang="en-US" altLang="cs-CZ" sz="1400" b="1" i="1">
                <a:solidFill>
                  <a:schemeClr val="accent2"/>
                </a:solidFill>
                <a:sym typeface="Symbol" panose="05050102010706020507" pitchFamily="18" charset="2"/>
              </a:rPr>
              <a:t>Conjunctive normal form</a:t>
            </a:r>
            <a:r>
              <a:rPr lang="en-US" altLang="cs-CZ" sz="1400">
                <a:sym typeface="Symbol" panose="05050102010706020507" pitchFamily="18" charset="2"/>
              </a:rPr>
              <a:t> (</a:t>
            </a:r>
            <a:r>
              <a:rPr lang="en-US" altLang="cs-CZ" sz="1400" b="1">
                <a:sym typeface="Symbol" panose="05050102010706020507" pitchFamily="18" charset="2"/>
              </a:rPr>
              <a:t>CNF</a:t>
            </a:r>
            <a:r>
              <a:rPr lang="en-US" altLang="cs-CZ" sz="1400">
                <a:sym typeface="Symbol" panose="05050102010706020507" pitchFamily="18" charset="2"/>
              </a:rPr>
              <a:t>) of a formula F is a formula F’ such that F’ is equivalent to F and F’ has the form of a conjunction of elementary disjunctions.		CNF</a:t>
            </a:r>
            <a:r>
              <a:rPr lang="en-US" altLang="cs-CZ" sz="1400" b="1">
                <a:solidFill>
                  <a:schemeClr val="accent2"/>
                </a:solidFill>
                <a:sym typeface="Symbol" panose="05050102010706020507" pitchFamily="18" charset="2"/>
              </a:rPr>
              <a:t>(p  p)</a:t>
            </a:r>
            <a:r>
              <a:rPr lang="en-US" altLang="cs-CZ" sz="1400">
                <a:sym typeface="Symbol" panose="05050102010706020507" pitchFamily="18" charset="2"/>
              </a:rPr>
              <a:t>: </a:t>
            </a:r>
            <a:r>
              <a:rPr lang="en-US" altLang="cs-CZ" sz="1400" b="1">
                <a:solidFill>
                  <a:schemeClr val="accent2"/>
                </a:solidFill>
                <a:sym typeface="Symbol" panose="05050102010706020507" pitchFamily="18" charset="2"/>
              </a:rPr>
              <a:t>(p  p)  (p  p</a:t>
            </a:r>
            <a:r>
              <a:rPr lang="en-US" altLang="cs-CZ" sz="1400">
                <a:sym typeface="Symbol" panose="05050102010706020507" pitchFamily="18" charset="2"/>
              </a:rPr>
              <a:t>) 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FontTx/>
              <a:buNone/>
            </a:pPr>
            <a:r>
              <a:rPr lang="en-US" altLang="cs-CZ" sz="1400" b="1" i="1">
                <a:solidFill>
                  <a:schemeClr val="accent2"/>
                </a:solidFill>
                <a:sym typeface="Symbol" panose="05050102010706020507" pitchFamily="18" charset="2"/>
              </a:rPr>
              <a:t>Complete </a:t>
            </a:r>
            <a:r>
              <a:rPr lang="en-US" altLang="cs-CZ" sz="1400" b="1" i="1">
                <a:sym typeface="Symbol" panose="05050102010706020507" pitchFamily="18" charset="2"/>
              </a:rPr>
              <a:t>disjunctive normal form</a:t>
            </a:r>
            <a:r>
              <a:rPr lang="en-US" altLang="cs-CZ" sz="1400">
                <a:sym typeface="Symbol" panose="05050102010706020507" pitchFamily="18" charset="2"/>
              </a:rPr>
              <a:t> (</a:t>
            </a:r>
            <a:r>
              <a:rPr lang="en-US" altLang="cs-CZ" sz="1400" b="1">
                <a:sym typeface="Symbol" panose="05050102010706020507" pitchFamily="18" charset="2"/>
              </a:rPr>
              <a:t>CDNF</a:t>
            </a:r>
            <a:r>
              <a:rPr lang="en-US" altLang="cs-CZ" sz="1400">
                <a:sym typeface="Symbol" panose="05050102010706020507" pitchFamily="18" charset="2"/>
              </a:rPr>
              <a:t>) of a formula F is a formula F’ equivalent to F such that F’ has the form of a disjunction of </a:t>
            </a:r>
            <a:r>
              <a:rPr lang="en-US" altLang="cs-CZ" sz="1400" b="1" i="1">
                <a:sym typeface="Symbol" panose="05050102010706020507" pitchFamily="18" charset="2"/>
              </a:rPr>
              <a:t>complete</a:t>
            </a:r>
            <a:r>
              <a:rPr lang="en-US" altLang="cs-CZ" sz="1400">
                <a:sym typeface="Symbol" panose="05050102010706020507" pitchFamily="18" charset="2"/>
              </a:rPr>
              <a:t> elementary conjunctions.	UDNF</a:t>
            </a:r>
            <a:r>
              <a:rPr lang="en-US" altLang="cs-CZ" sz="1400" b="1">
                <a:solidFill>
                  <a:schemeClr val="accent2"/>
                </a:solidFill>
                <a:sym typeface="Symbol" panose="05050102010706020507" pitchFamily="18" charset="2"/>
              </a:rPr>
              <a:t>(p  q)</a:t>
            </a:r>
            <a:r>
              <a:rPr lang="en-US" altLang="cs-CZ" sz="1400">
                <a:sym typeface="Symbol" panose="05050102010706020507" pitchFamily="18" charset="2"/>
              </a:rPr>
              <a:t>: </a:t>
            </a:r>
            <a:r>
              <a:rPr lang="en-US" altLang="cs-CZ" sz="1400" b="1">
                <a:solidFill>
                  <a:schemeClr val="accent2"/>
                </a:solidFill>
                <a:sym typeface="Symbol" panose="05050102010706020507" pitchFamily="18" charset="2"/>
              </a:rPr>
              <a:t>(p  q)  (p  q)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FontTx/>
              <a:buNone/>
            </a:pPr>
            <a:r>
              <a:rPr lang="en-US" altLang="cs-CZ" sz="1400" b="1" i="1">
                <a:solidFill>
                  <a:schemeClr val="accent2"/>
                </a:solidFill>
                <a:sym typeface="Symbol" panose="05050102010706020507" pitchFamily="18" charset="2"/>
              </a:rPr>
              <a:t>Complete</a:t>
            </a:r>
            <a:r>
              <a:rPr lang="en-US" altLang="cs-CZ" sz="1400" b="1" i="1">
                <a:sym typeface="Symbol" panose="05050102010706020507" pitchFamily="18" charset="2"/>
              </a:rPr>
              <a:t> conjunctive normal form</a:t>
            </a:r>
            <a:r>
              <a:rPr lang="en-US" altLang="cs-CZ" sz="1400">
                <a:sym typeface="Symbol" panose="05050102010706020507" pitchFamily="18" charset="2"/>
              </a:rPr>
              <a:t> (</a:t>
            </a:r>
            <a:r>
              <a:rPr lang="en-US" altLang="cs-CZ" sz="1400" b="1">
                <a:sym typeface="Symbol" panose="05050102010706020507" pitchFamily="18" charset="2"/>
              </a:rPr>
              <a:t>CCNF</a:t>
            </a:r>
            <a:r>
              <a:rPr lang="en-US" altLang="cs-CZ" sz="1400">
                <a:sym typeface="Symbol" panose="05050102010706020507" pitchFamily="18" charset="2"/>
              </a:rPr>
              <a:t>) of a formula F is a formula F’ equivalent to F such that F’ has the form of a conjunction of </a:t>
            </a:r>
            <a:r>
              <a:rPr lang="en-US" altLang="cs-CZ" sz="1400" b="1" i="1">
                <a:sym typeface="Symbol" panose="05050102010706020507" pitchFamily="18" charset="2"/>
              </a:rPr>
              <a:t>complete</a:t>
            </a:r>
            <a:r>
              <a:rPr lang="en-US" altLang="cs-CZ" sz="1400">
                <a:sym typeface="Symbol" panose="05050102010706020507" pitchFamily="18" charset="2"/>
              </a:rPr>
              <a:t> elementary disjunctions.	UKNF</a:t>
            </a:r>
            <a:r>
              <a:rPr lang="en-US" altLang="cs-CZ" sz="1400" b="1">
                <a:solidFill>
                  <a:schemeClr val="accent2"/>
                </a:solidFill>
                <a:sym typeface="Symbol" panose="05050102010706020507" pitchFamily="18" charset="2"/>
              </a:rPr>
              <a:t>(p  q)</a:t>
            </a:r>
            <a:r>
              <a:rPr lang="en-US" altLang="cs-CZ" sz="1400">
                <a:sym typeface="Symbol" panose="05050102010706020507" pitchFamily="18" charset="2"/>
              </a:rPr>
              <a:t>: </a:t>
            </a:r>
            <a:r>
              <a:rPr lang="en-US" altLang="cs-CZ" sz="1400" b="1">
                <a:solidFill>
                  <a:schemeClr val="accent2"/>
                </a:solidFill>
                <a:sym typeface="Symbol" panose="05050102010706020507" pitchFamily="18" charset="2"/>
              </a:rPr>
              <a:t>(p  q)  (q  p)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FontTx/>
              <a:buNone/>
            </a:pPr>
            <a:r>
              <a:rPr lang="en-US" altLang="cs-CZ" sz="1400">
                <a:sym typeface="Symbol" panose="05050102010706020507" pitchFamily="18" charset="2"/>
              </a:rPr>
              <a:t>CDNF and CCNF are called </a:t>
            </a:r>
            <a:r>
              <a:rPr lang="en-US" altLang="cs-CZ" sz="1400" b="1" i="1">
                <a:sym typeface="Symbol" panose="05050102010706020507" pitchFamily="18" charset="2"/>
              </a:rPr>
              <a:t>canonic (or standard) forms </a:t>
            </a:r>
            <a:r>
              <a:rPr lang="en-US" altLang="cs-CZ" sz="1400">
                <a:sym typeface="Symbol" panose="05050102010706020507" pitchFamily="18" charset="2"/>
              </a:rPr>
              <a:t>of a formula</a:t>
            </a:r>
            <a:r>
              <a:rPr lang="en-US" altLang="cs-CZ" sz="1400" b="1" i="1">
                <a:sym typeface="Symbol" panose="05050102010706020507" pitchFamily="18" charset="2"/>
              </a:rPr>
              <a:t>.</a:t>
            </a:r>
            <a:r>
              <a:rPr lang="en-US" altLang="cs-CZ" sz="1400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593BEC3B-F0D2-41DB-97CB-251D9A9F6E43}"/>
              </a:ext>
            </a:extLst>
          </p:cNvPr>
          <p:cNvSpPr/>
          <p:nvPr/>
        </p:nvSpPr>
        <p:spPr>
          <a:xfrm>
            <a:off x="1016359" y="613183"/>
            <a:ext cx="10217278" cy="5950861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476111-2833-4730-B4FC-45AD2431DF71}"/>
              </a:ext>
            </a:extLst>
          </p:cNvPr>
          <p:cNvSpPr>
            <a:spLocks noGrp="1" noChangeArrowheads="1"/>
          </p:cNvSpPr>
          <p:nvPr/>
        </p:nvSpPr>
        <p:spPr>
          <a:xfrm>
            <a:off x="1778822" y="104627"/>
            <a:ext cx="5292230" cy="111867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Normal forms (of PL formulas): definition</a:t>
            </a:r>
          </a:p>
        </p:txBody>
      </p:sp>
      <p:sp>
        <p:nvSpPr>
          <p:cNvPr id="6" name="TextovéPole 1">
            <a:extLst>
              <a:ext uri="{FF2B5EF4-FFF2-40B4-BE49-F238E27FC236}">
                <a16:creationId xmlns:a16="http://schemas.microsoft.com/office/drawing/2014/main" id="{CE83989E-EFF5-46F4-9B9E-193AE6DE4E8C}"/>
              </a:ext>
            </a:extLst>
          </p:cNvPr>
          <p:cNvSpPr txBox="1"/>
          <p:nvPr/>
        </p:nvSpPr>
        <p:spPr>
          <a:xfrm rot="1200000">
            <a:off x="11199169" y="800743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2">
            <a:extLst>
              <a:ext uri="{FF2B5EF4-FFF2-40B4-BE49-F238E27FC236}">
                <a16:creationId xmlns:a16="http://schemas.microsoft.com/office/drawing/2014/main" id="{A2C72C37-E8D4-4DDA-B803-6E424067B2C3}"/>
              </a:ext>
            </a:extLst>
          </p:cNvPr>
          <p:cNvSpPr txBox="1"/>
          <p:nvPr/>
        </p:nvSpPr>
        <p:spPr>
          <a:xfrm rot="660000">
            <a:off x="1707266" y="1356907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3">
            <a:extLst>
              <a:ext uri="{FF2B5EF4-FFF2-40B4-BE49-F238E27FC236}">
                <a16:creationId xmlns:a16="http://schemas.microsoft.com/office/drawing/2014/main" id="{194AAA84-12B8-4D7C-9085-E91239B593B0}"/>
              </a:ext>
            </a:extLst>
          </p:cNvPr>
          <p:cNvSpPr txBox="1"/>
          <p:nvPr/>
        </p:nvSpPr>
        <p:spPr>
          <a:xfrm>
            <a:off x="5272682" y="724868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4">
            <a:extLst>
              <a:ext uri="{FF2B5EF4-FFF2-40B4-BE49-F238E27FC236}">
                <a16:creationId xmlns:a16="http://schemas.microsoft.com/office/drawing/2014/main" id="{D08CCF98-6C65-453B-A607-277B13C7D66A}"/>
              </a:ext>
            </a:extLst>
          </p:cNvPr>
          <p:cNvSpPr txBox="1"/>
          <p:nvPr/>
        </p:nvSpPr>
        <p:spPr>
          <a:xfrm rot="540000">
            <a:off x="241001" y="387999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5">
            <a:extLst>
              <a:ext uri="{FF2B5EF4-FFF2-40B4-BE49-F238E27FC236}">
                <a16:creationId xmlns:a16="http://schemas.microsoft.com/office/drawing/2014/main" id="{7515B528-1A0E-44FB-BA0B-B25005B80C83}"/>
              </a:ext>
            </a:extLst>
          </p:cNvPr>
          <p:cNvSpPr txBox="1"/>
          <p:nvPr/>
        </p:nvSpPr>
        <p:spPr>
          <a:xfrm rot="21240000">
            <a:off x="11163652" y="6125059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1" name="TextovéPole 6">
            <a:extLst>
              <a:ext uri="{FF2B5EF4-FFF2-40B4-BE49-F238E27FC236}">
                <a16:creationId xmlns:a16="http://schemas.microsoft.com/office/drawing/2014/main" id="{73E00C7B-B6B1-457D-84F6-2A96A0B51CCE}"/>
              </a:ext>
            </a:extLst>
          </p:cNvPr>
          <p:cNvSpPr txBox="1"/>
          <p:nvPr/>
        </p:nvSpPr>
        <p:spPr>
          <a:xfrm rot="20100000">
            <a:off x="100315" y="4920519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A3A03234-8418-4763-8600-E21D547DE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0494981C-C931-447B-99D3-0F8A99318C92}" type="slidenum">
              <a:rPr lang="en-US" altLang="cs-CZ">
                <a:latin typeface="Arial" panose="020B0604020202020204" pitchFamily="34" charset="0"/>
              </a:rPr>
              <a:pPr/>
              <a:t>5</a:t>
            </a:fld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8701FA1-43D8-410C-8FC1-4E58197A0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9" y="1235265"/>
            <a:ext cx="8713787" cy="406287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altLang="cs-CZ">
                <a:sym typeface="Symbol" panose="05050102010706020507" pitchFamily="18" charset="2"/>
              </a:rPr>
              <a:t>How to find canonic forms (i.e., CDNF, CCNF) of a formula</a:t>
            </a:r>
            <a:r>
              <a:rPr lang="cs-CZ" altLang="cs-CZ">
                <a:sym typeface="Symbol" panose="05050102010706020507" pitchFamily="18" charset="2"/>
              </a:rPr>
              <a:t>?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altLang="cs-CZ">
                <a:sym typeface="Symbol" panose="05050102010706020507" pitchFamily="18" charset="2"/>
              </a:rPr>
              <a:t>C</a:t>
            </a:r>
            <a:r>
              <a:rPr lang="cs-CZ" altLang="cs-CZ">
                <a:sym typeface="Symbol" panose="05050102010706020507" pitchFamily="18" charset="2"/>
              </a:rPr>
              <a:t>DNF: disjunc</a:t>
            </a:r>
            <a:r>
              <a:rPr lang="en-US" altLang="cs-CZ">
                <a:sym typeface="Symbol" panose="05050102010706020507" pitchFamily="18" charset="2"/>
              </a:rPr>
              <a:t>tion</a:t>
            </a:r>
            <a:r>
              <a:rPr lang="cs-CZ" altLang="cs-CZ">
                <a:sym typeface="Symbol" panose="05050102010706020507" pitchFamily="18" charset="2"/>
              </a:rPr>
              <a:t> = 1, </a:t>
            </a:r>
            <a:r>
              <a:rPr lang="en-US" altLang="cs-CZ">
                <a:sym typeface="Symbol" panose="05050102010706020507" pitchFamily="18" charset="2"/>
              </a:rPr>
              <a:t>if at least one CEC </a:t>
            </a:r>
            <a:r>
              <a:rPr lang="cs-CZ" altLang="cs-CZ">
                <a:sym typeface="Symbol" panose="05050102010706020507" pitchFamily="18" charset="2"/>
              </a:rPr>
              <a:t>= 1, </a:t>
            </a:r>
            <a:r>
              <a:rPr lang="en-US" altLang="cs-CZ">
                <a:sym typeface="Symbol" panose="05050102010706020507" pitchFamily="18" charset="2"/>
              </a:rPr>
              <a:t>i.e., </a:t>
            </a:r>
            <a:r>
              <a:rPr lang="cs-CZ" altLang="cs-CZ">
                <a:sym typeface="Symbol" panose="05050102010706020507" pitchFamily="18" charset="2"/>
              </a:rPr>
              <a:t> </a:t>
            </a:r>
            <a:r>
              <a:rPr lang="en-US" altLang="cs-CZ">
                <a:sym typeface="Symbol" panose="05050102010706020507" pitchFamily="18" charset="2"/>
              </a:rPr>
              <a:t>all the literals in this C</a:t>
            </a:r>
            <a:r>
              <a:rPr lang="cs-CZ" altLang="cs-CZ">
                <a:sym typeface="Symbol" panose="05050102010706020507" pitchFamily="18" charset="2"/>
              </a:rPr>
              <a:t>E</a:t>
            </a:r>
            <a:r>
              <a:rPr lang="en-US" altLang="cs-CZ">
                <a:sym typeface="Symbol" panose="05050102010706020507" pitchFamily="18" charset="2"/>
              </a:rPr>
              <a:t>C</a:t>
            </a:r>
            <a:r>
              <a:rPr lang="cs-CZ" altLang="cs-CZ">
                <a:sym typeface="Symbol" panose="05050102010706020507" pitchFamily="18" charset="2"/>
              </a:rPr>
              <a:t> = 1.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altLang="cs-CZ">
                <a:sym typeface="Symbol" panose="05050102010706020507" pitchFamily="18" charset="2"/>
              </a:rPr>
              <a:t>CC</a:t>
            </a:r>
            <a:r>
              <a:rPr lang="cs-CZ" altLang="cs-CZ">
                <a:sym typeface="Symbol" panose="05050102010706020507" pitchFamily="18" charset="2"/>
              </a:rPr>
              <a:t>NF: </a:t>
            </a:r>
            <a:r>
              <a:rPr lang="en-US" altLang="cs-CZ">
                <a:sym typeface="Symbol" panose="05050102010706020507" pitchFamily="18" charset="2"/>
              </a:rPr>
              <a:t>conjunction</a:t>
            </a:r>
            <a:r>
              <a:rPr lang="cs-CZ" altLang="cs-CZ">
                <a:sym typeface="Symbol" panose="05050102010706020507" pitchFamily="18" charset="2"/>
              </a:rPr>
              <a:t> = 0, </a:t>
            </a:r>
            <a:r>
              <a:rPr lang="en-US" altLang="cs-CZ">
                <a:sym typeface="Symbol" panose="05050102010706020507" pitchFamily="18" charset="2"/>
              </a:rPr>
              <a:t>if at least one C</a:t>
            </a:r>
            <a:r>
              <a:rPr lang="cs-CZ" altLang="cs-CZ">
                <a:sym typeface="Symbol" panose="05050102010706020507" pitchFamily="18" charset="2"/>
              </a:rPr>
              <a:t>ED = 0, </a:t>
            </a:r>
            <a:r>
              <a:rPr lang="en-US" altLang="cs-CZ">
                <a:sym typeface="Symbol" panose="05050102010706020507" pitchFamily="18" charset="2"/>
              </a:rPr>
              <a:t>i.e., </a:t>
            </a:r>
            <a:r>
              <a:rPr lang="cs-CZ" altLang="cs-CZ">
                <a:sym typeface="Symbol" panose="05050102010706020507" pitchFamily="18" charset="2"/>
              </a:rPr>
              <a:t> </a:t>
            </a:r>
            <a:r>
              <a:rPr lang="en-US" altLang="cs-CZ">
                <a:sym typeface="Symbol" panose="05050102010706020507" pitchFamily="18" charset="2"/>
              </a:rPr>
              <a:t>all the literals in this C</a:t>
            </a:r>
            <a:r>
              <a:rPr lang="cs-CZ" altLang="cs-CZ">
                <a:sym typeface="Symbol" panose="05050102010706020507" pitchFamily="18" charset="2"/>
              </a:rPr>
              <a:t>ED = 0.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en-US" altLang="cs-CZ">
                <a:sym typeface="Symbol" panose="05050102010706020507" pitchFamily="18" charset="2"/>
              </a:rPr>
              <a:t>Therefore</a:t>
            </a:r>
            <a:r>
              <a:rPr lang="cs-CZ" altLang="cs-CZ">
                <a:sym typeface="Symbol" panose="05050102010706020507" pitchFamily="18" charset="2"/>
              </a:rPr>
              <a:t>: </a:t>
            </a:r>
            <a:r>
              <a:rPr lang="en-US" altLang="cs-CZ">
                <a:sym typeface="Symbol" panose="05050102010706020507" pitchFamily="18" charset="2"/>
              </a:rPr>
              <a:t>C</a:t>
            </a:r>
            <a:r>
              <a:rPr lang="cs-CZ" altLang="cs-CZ">
                <a:sym typeface="Symbol" panose="05050102010706020507" pitchFamily="18" charset="2"/>
              </a:rPr>
              <a:t>DNF (</a:t>
            </a:r>
            <a:r>
              <a:rPr lang="en-US" altLang="cs-CZ">
                <a:sym typeface="Symbol" panose="05050102010706020507" pitchFamily="18" charset="2"/>
              </a:rPr>
              <a:t>CC</a:t>
            </a:r>
            <a:r>
              <a:rPr lang="cs-CZ" altLang="cs-CZ">
                <a:sym typeface="Symbol" panose="05050102010706020507" pitchFamily="18" charset="2"/>
              </a:rPr>
              <a:t>NF) </a:t>
            </a:r>
            <a:r>
              <a:rPr lang="en-US" altLang="cs-CZ">
                <a:sym typeface="Symbol" panose="05050102010706020507" pitchFamily="18" charset="2"/>
              </a:rPr>
              <a:t>can be constructed from the truth-table in such a way, that we take into account only rows with the value </a:t>
            </a:r>
            <a:r>
              <a:rPr lang="cs-CZ" altLang="cs-CZ">
                <a:sym typeface="Symbol" panose="05050102010706020507" pitchFamily="18" charset="2"/>
              </a:rPr>
              <a:t>1 (0) a</a:t>
            </a:r>
            <a:r>
              <a:rPr lang="en-US" altLang="cs-CZ">
                <a:sym typeface="Symbol" panose="05050102010706020507" pitchFamily="18" charset="2"/>
              </a:rPr>
              <a:t>nd ensure “the </a:t>
            </a:r>
            <a:r>
              <a:rPr lang="cs-CZ" altLang="cs-CZ">
                <a:sym typeface="Symbol" panose="05050102010706020507" pitchFamily="18" charset="2"/>
              </a:rPr>
              <a:t> </a:t>
            </a:r>
            <a:r>
              <a:rPr lang="en-US" altLang="cs-CZ">
                <a:sym typeface="Symbol" panose="05050102010706020507" pitchFamily="18" charset="2"/>
              </a:rPr>
              <a:t>correct value of literals”</a:t>
            </a:r>
            <a:r>
              <a:rPr lang="cs-CZ" altLang="cs-CZ">
                <a:sym typeface="Symbol" panose="05050102010706020507" pitchFamily="18" charset="2"/>
              </a:rPr>
              <a:t> – 1 (0).</a:t>
            </a:r>
            <a:endParaRPr lang="en-US" altLang="cs-CZ">
              <a:sym typeface="Symbol" panose="05050102010706020507" pitchFamily="18" charset="2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A89D68C-24CA-49BE-9CEA-9CCFEB0FB74A}"/>
              </a:ext>
            </a:extLst>
          </p:cNvPr>
          <p:cNvSpPr/>
          <p:nvPr/>
        </p:nvSpPr>
        <p:spPr>
          <a:xfrm>
            <a:off x="1016359" y="639013"/>
            <a:ext cx="10217278" cy="4581845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9092A9-FF7F-4853-8C74-66AF5FCE9DBC}"/>
              </a:ext>
            </a:extLst>
          </p:cNvPr>
          <p:cNvSpPr>
            <a:spLocks noGrp="1" noChangeArrowheads="1"/>
          </p:cNvSpPr>
          <p:nvPr/>
        </p:nvSpPr>
        <p:spPr>
          <a:xfrm>
            <a:off x="1778822" y="324187"/>
            <a:ext cx="4969349" cy="61497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Normal forms of PL formulas</a:t>
            </a:r>
          </a:p>
        </p:txBody>
      </p:sp>
      <p:sp>
        <p:nvSpPr>
          <p:cNvPr id="6" name="TextovéPole 1">
            <a:extLst>
              <a:ext uri="{FF2B5EF4-FFF2-40B4-BE49-F238E27FC236}">
                <a16:creationId xmlns:a16="http://schemas.microsoft.com/office/drawing/2014/main" id="{CE83989E-EFF5-46F4-9B9E-193AE6DE4E8C}"/>
              </a:ext>
            </a:extLst>
          </p:cNvPr>
          <p:cNvSpPr txBox="1"/>
          <p:nvPr/>
        </p:nvSpPr>
        <p:spPr>
          <a:xfrm rot="1200000">
            <a:off x="6562592" y="774913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2">
            <a:extLst>
              <a:ext uri="{FF2B5EF4-FFF2-40B4-BE49-F238E27FC236}">
                <a16:creationId xmlns:a16="http://schemas.microsoft.com/office/drawing/2014/main" id="{A2C72C37-E8D4-4DDA-B803-6E424067B2C3}"/>
              </a:ext>
            </a:extLst>
          </p:cNvPr>
          <p:cNvSpPr txBox="1"/>
          <p:nvPr/>
        </p:nvSpPr>
        <p:spPr>
          <a:xfrm rot="660000">
            <a:off x="196181" y="736975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3">
            <a:extLst>
              <a:ext uri="{FF2B5EF4-FFF2-40B4-BE49-F238E27FC236}">
                <a16:creationId xmlns:a16="http://schemas.microsoft.com/office/drawing/2014/main" id="{194AAA84-12B8-4D7C-9085-E91239B593B0}"/>
              </a:ext>
            </a:extLst>
          </p:cNvPr>
          <p:cNvSpPr txBox="1"/>
          <p:nvPr/>
        </p:nvSpPr>
        <p:spPr>
          <a:xfrm rot="-900000">
            <a:off x="3619529" y="6188021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4">
            <a:extLst>
              <a:ext uri="{FF2B5EF4-FFF2-40B4-BE49-F238E27FC236}">
                <a16:creationId xmlns:a16="http://schemas.microsoft.com/office/drawing/2014/main" id="{D08CCF98-6C65-453B-A607-277B13C7D66A}"/>
              </a:ext>
            </a:extLst>
          </p:cNvPr>
          <p:cNvSpPr txBox="1"/>
          <p:nvPr/>
        </p:nvSpPr>
        <p:spPr>
          <a:xfrm rot="540000">
            <a:off x="6466153" y="5502440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5">
            <a:extLst>
              <a:ext uri="{FF2B5EF4-FFF2-40B4-BE49-F238E27FC236}">
                <a16:creationId xmlns:a16="http://schemas.microsoft.com/office/drawing/2014/main" id="{7515B528-1A0E-44FB-BA0B-B25005B80C83}"/>
              </a:ext>
            </a:extLst>
          </p:cNvPr>
          <p:cNvSpPr txBox="1"/>
          <p:nvPr/>
        </p:nvSpPr>
        <p:spPr>
          <a:xfrm rot="21240000">
            <a:off x="10130431" y="4381500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1" name="TextovéPole 6">
            <a:extLst>
              <a:ext uri="{FF2B5EF4-FFF2-40B4-BE49-F238E27FC236}">
                <a16:creationId xmlns:a16="http://schemas.microsoft.com/office/drawing/2014/main" id="{73E00C7B-B6B1-457D-84F6-2A96A0B51CCE}"/>
              </a:ext>
            </a:extLst>
          </p:cNvPr>
          <p:cNvSpPr txBox="1"/>
          <p:nvPr/>
        </p:nvSpPr>
        <p:spPr>
          <a:xfrm rot="20100000">
            <a:off x="1107704" y="3887299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Zástupný symbol pro číslo snímku 6">
            <a:extLst>
              <a:ext uri="{FF2B5EF4-FFF2-40B4-BE49-F238E27FC236}">
                <a16:creationId xmlns:a16="http://schemas.microsoft.com/office/drawing/2014/main" id="{9458757F-2A7C-4570-B682-BBA24662B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C4544DE1-8096-43A5-B51B-09A2E958F88E}" type="slidenum">
              <a:rPr lang="en-US" altLang="cs-CZ">
                <a:latin typeface="Arial" panose="020B0604020202020204" pitchFamily="34" charset="0"/>
              </a:rPr>
              <a:pPr/>
              <a:t>6</a:t>
            </a:fld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299696C4-33AA-4BE9-B327-3ABDFE6704B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1" y="1844676"/>
            <a:ext cx="4151313" cy="4238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cs-CZ"/>
              <a:t>Find the C</a:t>
            </a:r>
            <a:r>
              <a:rPr lang="cs-CZ" altLang="cs-CZ"/>
              <a:t>DNF, </a:t>
            </a:r>
            <a:r>
              <a:rPr lang="en-US" altLang="cs-CZ"/>
              <a:t>CC</a:t>
            </a:r>
            <a:r>
              <a:rPr lang="cs-CZ" altLang="cs-CZ"/>
              <a:t>NF</a:t>
            </a:r>
            <a:r>
              <a:rPr lang="en-US" altLang="cs-CZ"/>
              <a:t> </a:t>
            </a:r>
            <a:br>
              <a:rPr lang="en-US" altLang="cs-CZ"/>
            </a:br>
            <a:r>
              <a:rPr lang="en-US" altLang="cs-CZ"/>
              <a:t>of the formula</a:t>
            </a:r>
            <a:r>
              <a:rPr lang="cs-CZ" altLang="cs-CZ"/>
              <a:t>: </a:t>
            </a:r>
            <a:br>
              <a:rPr lang="en-US" altLang="cs-CZ"/>
            </a:br>
            <a:r>
              <a:rPr lang="en-US" altLang="cs-CZ"/>
              <a:t> 	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(pq)</a:t>
            </a:r>
          </a:p>
          <a:p>
            <a:pPr eaLnBrk="1" hangingPunct="1">
              <a:buFontTx/>
              <a:buNone/>
            </a:pPr>
            <a:endParaRPr lang="en-US" altLang="cs-CZ"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cs-CZ">
                <a:sym typeface="Symbol" panose="05050102010706020507" pitchFamily="18" charset="2"/>
              </a:rPr>
              <a:t>C</a:t>
            </a:r>
            <a:r>
              <a:rPr lang="cs-CZ" altLang="cs-CZ">
                <a:sym typeface="Symbol" panose="05050102010706020507" pitchFamily="18" charset="2"/>
              </a:rPr>
              <a:t>DNF: </a:t>
            </a:r>
            <a:r>
              <a:rPr lang="cs-CZ" altLang="cs-CZ" b="1">
                <a:solidFill>
                  <a:schemeClr val="accent2"/>
                </a:solidFill>
              </a:rPr>
              <a:t>p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q</a:t>
            </a:r>
          </a:p>
          <a:p>
            <a:pPr eaLnBrk="1" hangingPunct="1">
              <a:buFontTx/>
              <a:buNone/>
            </a:pPr>
            <a:r>
              <a:rPr lang="en-US" altLang="cs-CZ">
                <a:sym typeface="Symbol" panose="05050102010706020507" pitchFamily="18" charset="2"/>
              </a:rPr>
              <a:t>CC</a:t>
            </a:r>
            <a:r>
              <a:rPr lang="cs-CZ" altLang="cs-CZ">
                <a:sym typeface="Symbol" panose="05050102010706020507" pitchFamily="18" charset="2"/>
              </a:rPr>
              <a:t>NF:</a:t>
            </a:r>
          </a:p>
          <a:p>
            <a:pPr eaLnBrk="1" hangingPunct="1">
              <a:buFontTx/>
              <a:buNone/>
            </a:pP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(pq)(</a:t>
            </a:r>
            <a:r>
              <a:rPr lang="cs-CZ" altLang="cs-CZ" b="1">
                <a:solidFill>
                  <a:schemeClr val="accent2"/>
                </a:solidFill>
              </a:rPr>
              <a:t>p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q)(</a:t>
            </a:r>
            <a:r>
              <a:rPr lang="cs-CZ" altLang="cs-CZ" b="1">
                <a:solidFill>
                  <a:schemeClr val="accent2"/>
                </a:solidFill>
              </a:rPr>
              <a:t>p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cs-CZ" altLang="cs-CZ" b="1">
                <a:solidFill>
                  <a:schemeClr val="accent2"/>
                </a:solidFill>
              </a:rPr>
              <a:t>q</a:t>
            </a:r>
            <a:r>
              <a:rPr lang="cs-CZ" altLang="cs-CZ" b="1">
                <a:solidFill>
                  <a:schemeClr val="accent2"/>
                </a:solidFill>
                <a:sym typeface="Symbol" panose="05050102010706020507" pitchFamily="18" charset="2"/>
              </a:rPr>
              <a:t>)</a:t>
            </a:r>
          </a:p>
          <a:p>
            <a:pPr eaLnBrk="1" hangingPunct="1">
              <a:buFontTx/>
              <a:buNone/>
            </a:pPr>
            <a:endParaRPr lang="cs-CZ" altLang="cs-CZ" b="1">
              <a:solidFill>
                <a:schemeClr val="accent2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23630" name="Group 78">
            <a:extLst>
              <a:ext uri="{FF2B5EF4-FFF2-40B4-BE49-F238E27FC236}">
                <a16:creationId xmlns:a16="http://schemas.microsoft.com/office/drawing/2014/main" id="{528E6001-B32D-41BA-8774-B036CEA684C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664200" y="1773239"/>
          <a:ext cx="4895850" cy="3455989"/>
        </p:xfrm>
        <a:graphic>
          <a:graphicData uri="http://schemas.openxmlformats.org/drawingml/2006/table">
            <a:tbl>
              <a:tblPr/>
              <a:tblGrid>
                <a:gridCol w="468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(pq)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UEK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UED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pq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q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q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</a:t>
                      </a: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Obdélník 1">
            <a:extLst>
              <a:ext uri="{FF2B5EF4-FFF2-40B4-BE49-F238E27FC236}">
                <a16:creationId xmlns:a16="http://schemas.microsoft.com/office/drawing/2014/main" id="{0BD458E9-4AB8-49A8-A895-8B13A9B809C8}"/>
              </a:ext>
            </a:extLst>
          </p:cNvPr>
          <p:cNvSpPr/>
          <p:nvPr/>
        </p:nvSpPr>
        <p:spPr>
          <a:xfrm>
            <a:off x="1016359" y="639013"/>
            <a:ext cx="10217278" cy="5511742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3F0A04-3DF1-45F7-BB19-C3272AE71648}"/>
              </a:ext>
            </a:extLst>
          </p:cNvPr>
          <p:cNvSpPr>
            <a:spLocks noGrp="1" noChangeArrowheads="1"/>
          </p:cNvSpPr>
          <p:nvPr/>
        </p:nvSpPr>
        <p:spPr>
          <a:xfrm>
            <a:off x="1778822" y="414591"/>
            <a:ext cx="6260873" cy="49874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C</a:t>
            </a:r>
            <a:r>
              <a:rPr lang="cs-CZ" sz="2800">
                <a:latin typeface="Trebuchet MS"/>
              </a:rPr>
              <a:t>DNF, </a:t>
            </a:r>
            <a:r>
              <a:rPr lang="en-US" sz="2800">
                <a:latin typeface="Trebuchet MS"/>
              </a:rPr>
              <a:t>CC</a:t>
            </a:r>
            <a:r>
              <a:rPr lang="cs-CZ" sz="2800">
                <a:latin typeface="Trebuchet MS"/>
              </a:rPr>
              <a:t>NF - </a:t>
            </a:r>
            <a:r>
              <a:rPr lang="en-US" sz="2800">
                <a:latin typeface="Trebuchet MS"/>
              </a:rPr>
              <a:t>the truth-table method</a:t>
            </a:r>
          </a:p>
        </p:txBody>
      </p:sp>
      <p:sp>
        <p:nvSpPr>
          <p:cNvPr id="7" name="TextovéPole 1">
            <a:extLst>
              <a:ext uri="{FF2B5EF4-FFF2-40B4-BE49-F238E27FC236}">
                <a16:creationId xmlns:a16="http://schemas.microsoft.com/office/drawing/2014/main" id="{CE83989E-EFF5-46F4-9B9E-193AE6DE4E8C}"/>
              </a:ext>
            </a:extLst>
          </p:cNvPr>
          <p:cNvSpPr txBox="1"/>
          <p:nvPr/>
        </p:nvSpPr>
        <p:spPr>
          <a:xfrm rot="1200000">
            <a:off x="9688084" y="180811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2">
            <a:extLst>
              <a:ext uri="{FF2B5EF4-FFF2-40B4-BE49-F238E27FC236}">
                <a16:creationId xmlns:a16="http://schemas.microsoft.com/office/drawing/2014/main" id="{A2C72C37-E8D4-4DDA-B803-6E424067B2C3}"/>
              </a:ext>
            </a:extLst>
          </p:cNvPr>
          <p:cNvSpPr txBox="1"/>
          <p:nvPr/>
        </p:nvSpPr>
        <p:spPr>
          <a:xfrm rot="660000">
            <a:off x="2469266" y="5580195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3">
            <a:extLst>
              <a:ext uri="{FF2B5EF4-FFF2-40B4-BE49-F238E27FC236}">
                <a16:creationId xmlns:a16="http://schemas.microsoft.com/office/drawing/2014/main" id="{194AAA84-12B8-4D7C-9085-E91239B593B0}"/>
              </a:ext>
            </a:extLst>
          </p:cNvPr>
          <p:cNvSpPr txBox="1"/>
          <p:nvPr/>
        </p:nvSpPr>
        <p:spPr>
          <a:xfrm rot="-1380000">
            <a:off x="4549427" y="1086495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4">
            <a:extLst>
              <a:ext uri="{FF2B5EF4-FFF2-40B4-BE49-F238E27FC236}">
                <a16:creationId xmlns:a16="http://schemas.microsoft.com/office/drawing/2014/main" id="{D08CCF98-6C65-453B-A607-277B13C7D66A}"/>
              </a:ext>
            </a:extLst>
          </p:cNvPr>
          <p:cNvSpPr txBox="1"/>
          <p:nvPr/>
        </p:nvSpPr>
        <p:spPr>
          <a:xfrm rot="540000">
            <a:off x="4632187" y="3758881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5">
            <a:extLst>
              <a:ext uri="{FF2B5EF4-FFF2-40B4-BE49-F238E27FC236}">
                <a16:creationId xmlns:a16="http://schemas.microsoft.com/office/drawing/2014/main" id="{7515B528-1A0E-44FB-BA0B-B25005B80C83}"/>
              </a:ext>
            </a:extLst>
          </p:cNvPr>
          <p:cNvSpPr txBox="1"/>
          <p:nvPr/>
        </p:nvSpPr>
        <p:spPr>
          <a:xfrm rot="21240000">
            <a:off x="9652567" y="5505127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2" name="TextovéPole 6">
            <a:extLst>
              <a:ext uri="{FF2B5EF4-FFF2-40B4-BE49-F238E27FC236}">
                <a16:creationId xmlns:a16="http://schemas.microsoft.com/office/drawing/2014/main" id="{73E00C7B-B6B1-457D-84F6-2A96A0B51CCE}"/>
              </a:ext>
            </a:extLst>
          </p:cNvPr>
          <p:cNvSpPr txBox="1"/>
          <p:nvPr/>
        </p:nvSpPr>
        <p:spPr>
          <a:xfrm rot="20100000">
            <a:off x="1559738" y="3034892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5B921D5E-FDFB-403A-B16A-2826EBAEF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56D4C7C0-6942-47F8-BA66-39E06B8E0803}" type="slidenum">
              <a:rPr lang="en-US" altLang="cs-CZ">
                <a:latin typeface="Arial" panose="020B0604020202020204" pitchFamily="34" charset="0"/>
              </a:rPr>
              <a:pPr/>
              <a:t>7</a:t>
            </a:fld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6722A0B-3B54-4E96-BCF6-59A0320DBF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1303499"/>
            <a:ext cx="8713788" cy="4641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/>
              <a:t>	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</a:t>
            </a:r>
            <a:r>
              <a:rPr lang="en-US" altLang="cs-CZ" b="1">
                <a:solidFill>
                  <a:schemeClr val="accent2"/>
                </a:solidFill>
              </a:rPr>
              <a:t>p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</a:t>
            </a:r>
            <a:r>
              <a:rPr lang="en-US" altLang="cs-CZ" b="1">
                <a:solidFill>
                  <a:schemeClr val="accent2"/>
                </a:solidFill>
              </a:rPr>
              <a:t> q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>
                <a:solidFill>
                  <a:schemeClr val="accent2"/>
                </a:solidFill>
              </a:rPr>
              <a:t>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</a:t>
            </a:r>
            <a:r>
              <a:rPr lang="en-US" altLang="cs-CZ" b="1">
                <a:solidFill>
                  <a:schemeClr val="accent2"/>
                </a:solidFill>
              </a:rPr>
              <a:t>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</a:t>
            </a:r>
            <a:r>
              <a:rPr lang="en-US" altLang="cs-CZ" b="1">
                <a:solidFill>
                  <a:schemeClr val="accent2"/>
                </a:solidFill>
              </a:rPr>
              <a:t>p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en-US" altLang="cs-CZ" b="1">
                <a:solidFill>
                  <a:schemeClr val="accent2"/>
                </a:solidFill>
              </a:rPr>
              <a:t> q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>
                <a:solidFill>
                  <a:schemeClr val="accent2"/>
                </a:solidFill>
              </a:rPr>
              <a:t>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</a:t>
            </a:r>
            <a:r>
              <a:rPr lang="en-US" altLang="cs-CZ" b="1">
                <a:solidFill>
                  <a:schemeClr val="accent2"/>
                </a:solidFill>
              </a:rPr>
              <a:t> (p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en-US" altLang="cs-CZ" b="1">
                <a:solidFill>
                  <a:schemeClr val="accent2"/>
                </a:solidFill>
              </a:rPr>
              <a:t>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>
                <a:solidFill>
                  <a:schemeClr val="accent2"/>
                </a:solidFill>
              </a:rPr>
              <a:t>q)</a:t>
            </a:r>
            <a:r>
              <a:rPr lang="en-US" altLang="cs-CZ"/>
              <a:t> CCNF </a:t>
            </a:r>
            <a:r>
              <a:rPr lang="en-US" altLang="cs-CZ">
                <a:sym typeface="Symbol" panose="05050102010706020507" pitchFamily="18" charset="2"/>
              </a:rPr>
              <a:t></a:t>
            </a:r>
            <a:r>
              <a:rPr lang="en-US" altLang="cs-CZ"/>
              <a:t> </a:t>
            </a:r>
            <a:br>
              <a:rPr lang="en-US" altLang="cs-CZ"/>
            </a:br>
            <a:r>
              <a:rPr lang="en-US" altLang="cs-CZ" b="1">
                <a:solidFill>
                  <a:schemeClr val="accent2"/>
                </a:solidFill>
              </a:rPr>
              <a:t>[p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en-US" altLang="cs-CZ" b="1">
                <a:solidFill>
                  <a:schemeClr val="accent2"/>
                </a:solidFill>
              </a:rPr>
              <a:t> (q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en-US" altLang="cs-CZ" b="1">
                <a:solidFill>
                  <a:schemeClr val="accent2"/>
                </a:solidFill>
              </a:rPr>
              <a:t>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>
                <a:solidFill>
                  <a:schemeClr val="accent2"/>
                </a:solidFill>
              </a:rPr>
              <a:t>q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>
                <a:solidFill>
                  <a:schemeClr val="accent2"/>
                </a:solidFill>
              </a:rPr>
              <a:t>]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en-US" altLang="cs-CZ" b="1">
                <a:solidFill>
                  <a:schemeClr val="accent2"/>
                </a:solidFill>
              </a:rPr>
              <a:t> [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>
                <a:solidFill>
                  <a:schemeClr val="accent2"/>
                </a:solidFill>
              </a:rPr>
              <a:t>q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en-US" altLang="cs-CZ" b="1">
                <a:solidFill>
                  <a:schemeClr val="accent2"/>
                </a:solidFill>
              </a:rPr>
              <a:t> (p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 </a:t>
            </a:r>
            <a:r>
              <a:rPr lang="en-US" altLang="cs-CZ" b="1">
                <a:solidFill>
                  <a:schemeClr val="accent2"/>
                </a:solidFill>
              </a:rPr>
              <a:t>p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>
                <a:solidFill>
                  <a:schemeClr val="accent2"/>
                </a:solidFill>
              </a:rPr>
              <a:t>]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</a:t>
            </a:r>
            <a:r>
              <a:rPr lang="en-US" altLang="cs-CZ"/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>
                <a:sym typeface="Symbol" panose="05050102010706020507" pitchFamily="18" charset="2"/>
              </a:rPr>
              <a:t> 	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</a:t>
            </a:r>
            <a:r>
              <a:rPr lang="en-US" altLang="cs-CZ" b="1">
                <a:solidFill>
                  <a:schemeClr val="accent2"/>
                </a:solidFill>
              </a:rPr>
              <a:t>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>
                <a:solidFill>
                  <a:schemeClr val="accent2"/>
                </a:solidFill>
              </a:rPr>
              <a:t>p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en-US" altLang="cs-CZ" b="1">
                <a:solidFill>
                  <a:schemeClr val="accent2"/>
                </a:solidFill>
              </a:rPr>
              <a:t> q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>
                <a:solidFill>
                  <a:schemeClr val="accent2"/>
                </a:solidFill>
              </a:rPr>
              <a:t>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en-US" altLang="cs-CZ" b="1">
                <a:solidFill>
                  <a:schemeClr val="accent2"/>
                </a:solidFill>
              </a:rPr>
              <a:t>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</a:t>
            </a:r>
            <a:r>
              <a:rPr lang="en-US" altLang="cs-CZ" b="1">
                <a:solidFill>
                  <a:schemeClr val="accent2"/>
                </a:solidFill>
              </a:rPr>
              <a:t>p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en-US" altLang="cs-CZ" b="1">
                <a:solidFill>
                  <a:schemeClr val="accent2"/>
                </a:solidFill>
              </a:rPr>
              <a:t>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>
                <a:solidFill>
                  <a:schemeClr val="accent2"/>
                </a:solidFill>
              </a:rPr>
              <a:t>q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</a:t>
            </a:r>
            <a:r>
              <a:rPr lang="en-US" altLang="cs-CZ" b="1">
                <a:solidFill>
                  <a:schemeClr val="accent2"/>
                </a:solidFill>
              </a:rPr>
              <a:t>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</a:t>
            </a:r>
            <a:r>
              <a:rPr lang="en-US" altLang="cs-CZ" b="1">
                <a:solidFill>
                  <a:schemeClr val="accent2"/>
                </a:solidFill>
              </a:rPr>
              <a:t>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</a:t>
            </a:r>
            <a:r>
              <a:rPr lang="en-US" altLang="cs-CZ" b="1">
                <a:solidFill>
                  <a:schemeClr val="accent2"/>
                </a:solidFill>
              </a:rPr>
              <a:t>p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en-US" altLang="cs-CZ" b="1">
                <a:solidFill>
                  <a:schemeClr val="accent2"/>
                </a:solidFill>
              </a:rPr>
              <a:t> 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</a:t>
            </a:r>
            <a:r>
              <a:rPr lang="en-US" altLang="cs-CZ" b="1">
                <a:solidFill>
                  <a:schemeClr val="accent2"/>
                </a:solidFill>
              </a:rPr>
              <a:t>q</a:t>
            </a:r>
            <a:r>
              <a:rPr lang="en-US" altLang="cs-CZ" b="1">
                <a:solidFill>
                  <a:schemeClr val="accent2"/>
                </a:solidFill>
                <a:sym typeface="Symbol" panose="05050102010706020507" pitchFamily="18" charset="2"/>
              </a:rPr>
              <a:t></a:t>
            </a:r>
            <a:r>
              <a:rPr lang="en-US" altLang="cs-CZ"/>
              <a:t> CDNF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i="1"/>
              <a:t>Note</a:t>
            </a:r>
            <a:r>
              <a:rPr lang="en-US" altLang="cs-CZ"/>
              <a:t>: In the second line we make use of the fact that a disjunction of any formula A with a contradiction F is equivalent to A: A </a:t>
            </a:r>
            <a:r>
              <a:rPr lang="en-US" altLang="cs-CZ">
                <a:sym typeface="Symbol" panose="05050102010706020507" pitchFamily="18" charset="2"/>
              </a:rPr>
              <a:t> F  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/>
              <a:t> 	In the third line we make use of distributive laws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b="1" i="1">
                <a:solidFill>
                  <a:schemeClr val="accent2"/>
                </a:solidFill>
              </a:rPr>
              <a:t>Statement</a:t>
            </a:r>
            <a:r>
              <a:rPr lang="en-US" altLang="cs-CZ">
                <a:solidFill>
                  <a:schemeClr val="accent2"/>
                </a:solidFill>
              </a:rPr>
              <a:t>: Each</a:t>
            </a:r>
            <a:r>
              <a:rPr lang="en-US" altLang="cs-CZ" i="1">
                <a:solidFill>
                  <a:schemeClr val="accent2"/>
                </a:solidFill>
              </a:rPr>
              <a:t> formula which is not a contradiction has a CDNF,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i="1">
                <a:solidFill>
                  <a:schemeClr val="accent2"/>
                </a:solidFill>
              </a:rPr>
              <a:t> 	each formula which is not a tautology has a CCNF 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B36B36B-AD7A-4BC8-8074-D3DFA57BA7EB}"/>
              </a:ext>
            </a:extLst>
          </p:cNvPr>
          <p:cNvSpPr/>
          <p:nvPr/>
        </p:nvSpPr>
        <p:spPr>
          <a:xfrm>
            <a:off x="1016359" y="639013"/>
            <a:ext cx="10217278" cy="5511742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EF9711-123F-4D4D-B940-A3FF7A33F904}"/>
              </a:ext>
            </a:extLst>
          </p:cNvPr>
          <p:cNvSpPr>
            <a:spLocks noGrp="1" noChangeArrowheads="1"/>
          </p:cNvSpPr>
          <p:nvPr/>
        </p:nvSpPr>
        <p:spPr>
          <a:xfrm>
            <a:off x="1778822" y="156287"/>
            <a:ext cx="4788534" cy="96369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C</a:t>
            </a:r>
            <a:r>
              <a:rPr lang="cs-CZ" sz="2800">
                <a:latin typeface="Trebuchet MS"/>
              </a:rPr>
              <a:t>DNF, </a:t>
            </a:r>
            <a:r>
              <a:rPr lang="en-US" sz="2800">
                <a:latin typeface="Trebuchet MS"/>
              </a:rPr>
              <a:t>CC</a:t>
            </a:r>
            <a:r>
              <a:rPr lang="cs-CZ" sz="2800">
                <a:latin typeface="Trebuchet MS"/>
              </a:rPr>
              <a:t>NF - </a:t>
            </a:r>
            <a:r>
              <a:rPr lang="en-US" sz="2800">
                <a:latin typeface="Trebuchet MS"/>
              </a:rPr>
              <a:t>by equivalent transforming method:</a:t>
            </a:r>
          </a:p>
        </p:txBody>
      </p:sp>
      <p:sp>
        <p:nvSpPr>
          <p:cNvPr id="6" name="TextovéPole 1">
            <a:extLst>
              <a:ext uri="{FF2B5EF4-FFF2-40B4-BE49-F238E27FC236}">
                <a16:creationId xmlns:a16="http://schemas.microsoft.com/office/drawing/2014/main" id="{CE83989E-EFF5-46F4-9B9E-193AE6DE4E8C}"/>
              </a:ext>
            </a:extLst>
          </p:cNvPr>
          <p:cNvSpPr txBox="1"/>
          <p:nvPr/>
        </p:nvSpPr>
        <p:spPr>
          <a:xfrm rot="1200000">
            <a:off x="11625372" y="3241726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2">
            <a:extLst>
              <a:ext uri="{FF2B5EF4-FFF2-40B4-BE49-F238E27FC236}">
                <a16:creationId xmlns:a16="http://schemas.microsoft.com/office/drawing/2014/main" id="{A2C72C37-E8D4-4DDA-B803-6E424067B2C3}"/>
              </a:ext>
            </a:extLst>
          </p:cNvPr>
          <p:cNvSpPr txBox="1"/>
          <p:nvPr/>
        </p:nvSpPr>
        <p:spPr>
          <a:xfrm rot="660000">
            <a:off x="196181" y="736975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3">
            <a:extLst>
              <a:ext uri="{FF2B5EF4-FFF2-40B4-BE49-F238E27FC236}">
                <a16:creationId xmlns:a16="http://schemas.microsoft.com/office/drawing/2014/main" id="{194AAA84-12B8-4D7C-9085-E91239B593B0}"/>
              </a:ext>
            </a:extLst>
          </p:cNvPr>
          <p:cNvSpPr txBox="1"/>
          <p:nvPr/>
        </p:nvSpPr>
        <p:spPr>
          <a:xfrm rot="-660000">
            <a:off x="1178546" y="5413106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4">
            <a:extLst>
              <a:ext uri="{FF2B5EF4-FFF2-40B4-BE49-F238E27FC236}">
                <a16:creationId xmlns:a16="http://schemas.microsoft.com/office/drawing/2014/main" id="{D08CCF98-6C65-453B-A607-277B13C7D66A}"/>
              </a:ext>
            </a:extLst>
          </p:cNvPr>
          <p:cNvSpPr txBox="1"/>
          <p:nvPr/>
        </p:nvSpPr>
        <p:spPr>
          <a:xfrm rot="540000">
            <a:off x="8132221" y="2144474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5">
            <a:extLst>
              <a:ext uri="{FF2B5EF4-FFF2-40B4-BE49-F238E27FC236}">
                <a16:creationId xmlns:a16="http://schemas.microsoft.com/office/drawing/2014/main" id="{7515B528-1A0E-44FB-BA0B-B25005B80C83}"/>
              </a:ext>
            </a:extLst>
          </p:cNvPr>
          <p:cNvSpPr txBox="1"/>
          <p:nvPr/>
        </p:nvSpPr>
        <p:spPr>
          <a:xfrm rot="21240000">
            <a:off x="9652567" y="5505127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1" name="TextovéPole 6">
            <a:extLst>
              <a:ext uri="{FF2B5EF4-FFF2-40B4-BE49-F238E27FC236}">
                <a16:creationId xmlns:a16="http://schemas.microsoft.com/office/drawing/2014/main" id="{73E00C7B-B6B1-457D-84F6-2A96A0B51CCE}"/>
              </a:ext>
            </a:extLst>
          </p:cNvPr>
          <p:cNvSpPr txBox="1"/>
          <p:nvPr/>
        </p:nvSpPr>
        <p:spPr>
          <a:xfrm rot="20100000">
            <a:off x="1559738" y="3034892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F830B112-BC5F-4E4F-8D73-A05B2E0BD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0D495CBE-D82B-4AA5-89A9-3E73EB1926B8}" type="slidenum">
              <a:rPr lang="en-US" altLang="cs-CZ">
                <a:latin typeface="Arial" panose="020B0604020202020204" pitchFamily="34" charset="0"/>
              </a:rPr>
              <a:pPr/>
              <a:t>8</a:t>
            </a:fld>
            <a:endParaRPr lang="en-US" altLang="cs-CZ">
              <a:latin typeface="Arial" panose="020B0604020202020204" pitchFamily="34" charset="0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F4C7B7A-A417-40CB-BEEE-9BF5D3918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9" y="1196976"/>
            <a:ext cx="8713787" cy="504031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1800" b="1" i="1"/>
              <a:t>Example</a:t>
            </a:r>
            <a:r>
              <a:rPr lang="en-US" altLang="cs-CZ" sz="1800" b="1"/>
              <a:t> </a:t>
            </a:r>
            <a:endParaRPr lang="en-US" altLang="cs-CZ" sz="1800"/>
          </a:p>
          <a:p>
            <a:pPr eaLnBrk="1" hangingPunct="1">
              <a:lnSpc>
                <a:spcPct val="90000"/>
              </a:lnSpc>
            </a:pPr>
            <a:r>
              <a:rPr lang="en-US" altLang="cs-CZ" sz="1800"/>
              <a:t>An alchemist is imprisoned. He received 5 messages with the following content: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sz="1600"/>
              <a:t>p:		You will succeed in converting lead to gold.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sz="1600"/>
              <a:t>q: 	On April 1</a:t>
            </a:r>
            <a:r>
              <a:rPr lang="en-US" altLang="cs-CZ" sz="1600" baseline="30000"/>
              <a:t>st</a:t>
            </a:r>
            <a:r>
              <a:rPr lang="en-US" altLang="cs-CZ" sz="1600"/>
              <a:t> your brother-in-law will become an attorney.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sz="1600"/>
              <a:t>r: 	After April 1</a:t>
            </a:r>
            <a:r>
              <a:rPr lang="en-US" altLang="cs-CZ" sz="1600" baseline="30000"/>
              <a:t>st</a:t>
            </a:r>
            <a:r>
              <a:rPr lang="en-US" altLang="cs-CZ" sz="1600"/>
              <a:t> you may expect pleading.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1800"/>
              <a:t> 	1</a:t>
            </a:r>
            <a:r>
              <a:rPr lang="en-US" altLang="cs-CZ" sz="1800" baseline="30000"/>
              <a:t>st</a:t>
            </a:r>
            <a:r>
              <a:rPr lang="en-US" altLang="cs-CZ" sz="1800"/>
              <a:t> message says: 	</a:t>
            </a:r>
            <a:r>
              <a:rPr lang="en-US" altLang="cs-CZ" sz="1800" b="1"/>
              <a:t>p </a:t>
            </a:r>
            <a:r>
              <a:rPr lang="en-US" altLang="cs-CZ" sz="1800" b="1">
                <a:sym typeface="Symbol" panose="05050102010706020507" pitchFamily="18" charset="2"/>
              </a:rPr>
              <a:t></a:t>
            </a:r>
            <a:r>
              <a:rPr lang="en-US" altLang="cs-CZ" sz="1800" b="1"/>
              <a:t> q </a:t>
            </a:r>
            <a:r>
              <a:rPr lang="en-US" altLang="cs-CZ" sz="1800" b="1">
                <a:sym typeface="Symbol" panose="05050102010706020507" pitchFamily="18" charset="2"/>
              </a:rPr>
              <a:t></a:t>
            </a:r>
            <a:r>
              <a:rPr lang="en-US" altLang="cs-CZ" sz="1800" b="1"/>
              <a:t> 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1800"/>
              <a:t> 	2</a:t>
            </a:r>
            <a:r>
              <a:rPr lang="en-US" altLang="cs-CZ" sz="1800" baseline="30000"/>
              <a:t>nd</a:t>
            </a:r>
            <a:r>
              <a:rPr lang="en-US" altLang="cs-CZ" sz="1800"/>
              <a:t> message says: 	</a:t>
            </a:r>
            <a:r>
              <a:rPr lang="en-US" altLang="cs-CZ" sz="1800" b="1"/>
              <a:t>p </a:t>
            </a:r>
            <a:r>
              <a:rPr lang="en-US" altLang="cs-CZ" sz="1800" b="1">
                <a:sym typeface="Symbol" panose="05050102010706020507" pitchFamily="18" charset="2"/>
              </a:rPr>
              <a:t></a:t>
            </a:r>
            <a:r>
              <a:rPr lang="en-US" altLang="cs-CZ" sz="1800" b="1"/>
              <a:t> q </a:t>
            </a:r>
            <a:r>
              <a:rPr lang="en-US" altLang="cs-CZ" sz="1800" b="1">
                <a:sym typeface="Symbol" panose="05050102010706020507" pitchFamily="18" charset="2"/>
              </a:rPr>
              <a:t></a:t>
            </a:r>
            <a:r>
              <a:rPr lang="en-US" altLang="cs-CZ" sz="1800" b="1"/>
              <a:t> </a:t>
            </a:r>
            <a:r>
              <a:rPr lang="en-US" altLang="cs-CZ" sz="1800" b="1">
                <a:sym typeface="Symbol" panose="05050102010706020507" pitchFamily="18" charset="2"/>
              </a:rPr>
              <a:t></a:t>
            </a:r>
            <a:r>
              <a:rPr lang="en-US" altLang="cs-CZ" sz="1800" b="1"/>
              <a:t>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1800" b="1">
                <a:sym typeface="Symbol" panose="05050102010706020507" pitchFamily="18" charset="2"/>
              </a:rPr>
              <a:t> 	3</a:t>
            </a:r>
            <a:r>
              <a:rPr lang="en-US" altLang="cs-CZ" sz="1800" b="1" baseline="30000">
                <a:sym typeface="Symbol" panose="05050102010706020507" pitchFamily="18" charset="2"/>
              </a:rPr>
              <a:t>rd</a:t>
            </a:r>
            <a:r>
              <a:rPr lang="en-US" altLang="cs-CZ" sz="1800" b="1">
                <a:sym typeface="Symbol" panose="05050102010706020507" pitchFamily="18" charset="2"/>
              </a:rPr>
              <a:t> </a:t>
            </a:r>
            <a:r>
              <a:rPr lang="en-US" altLang="cs-CZ" sz="1800"/>
              <a:t>message says:</a:t>
            </a:r>
            <a:r>
              <a:rPr lang="en-US" altLang="cs-CZ" sz="1800" b="1">
                <a:sym typeface="Symbol" panose="05050102010706020507" pitchFamily="18" charset="2"/>
              </a:rPr>
              <a:t> 	</a:t>
            </a:r>
            <a:r>
              <a:rPr lang="en-US" altLang="cs-CZ" sz="1800" b="1"/>
              <a:t>p </a:t>
            </a:r>
            <a:r>
              <a:rPr lang="en-US" altLang="cs-CZ" sz="1800" b="1">
                <a:sym typeface="Symbol" panose="05050102010706020507" pitchFamily="18" charset="2"/>
              </a:rPr>
              <a:t></a:t>
            </a:r>
            <a:r>
              <a:rPr lang="en-US" altLang="cs-CZ" sz="1800" b="1"/>
              <a:t> </a:t>
            </a:r>
            <a:r>
              <a:rPr lang="en-US" altLang="cs-CZ" sz="1800" b="1">
                <a:sym typeface="Symbol" panose="05050102010706020507" pitchFamily="18" charset="2"/>
              </a:rPr>
              <a:t></a:t>
            </a:r>
            <a:r>
              <a:rPr lang="en-US" altLang="cs-CZ" sz="1800" b="1"/>
              <a:t>q </a:t>
            </a:r>
            <a:r>
              <a:rPr lang="en-US" altLang="cs-CZ" sz="1800" b="1">
                <a:sym typeface="Symbol" panose="05050102010706020507" pitchFamily="18" charset="2"/>
              </a:rPr>
              <a:t></a:t>
            </a:r>
            <a:r>
              <a:rPr lang="en-US" altLang="cs-CZ" sz="1800" b="1"/>
              <a:t> 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1800"/>
              <a:t> 	4</a:t>
            </a:r>
            <a:r>
              <a:rPr lang="en-US" altLang="cs-CZ" sz="1800" baseline="30000"/>
              <a:t>th</a:t>
            </a:r>
            <a:r>
              <a:rPr lang="en-US" altLang="cs-CZ" sz="1800"/>
              <a:t> message says: 	</a:t>
            </a:r>
            <a:r>
              <a:rPr lang="en-US" altLang="cs-CZ" sz="1800" b="1">
                <a:sym typeface="Symbol" panose="05050102010706020507" pitchFamily="18" charset="2"/>
              </a:rPr>
              <a:t></a:t>
            </a:r>
            <a:r>
              <a:rPr lang="en-US" altLang="cs-CZ" sz="1800" b="1"/>
              <a:t>p </a:t>
            </a:r>
            <a:r>
              <a:rPr lang="en-US" altLang="cs-CZ" sz="1800" b="1">
                <a:sym typeface="Symbol" panose="05050102010706020507" pitchFamily="18" charset="2"/>
              </a:rPr>
              <a:t></a:t>
            </a:r>
            <a:r>
              <a:rPr lang="en-US" altLang="cs-CZ" sz="1800" b="1"/>
              <a:t> </a:t>
            </a:r>
            <a:r>
              <a:rPr lang="en-US" altLang="cs-CZ" sz="1800" b="1">
                <a:sym typeface="Symbol" panose="05050102010706020507" pitchFamily="18" charset="2"/>
              </a:rPr>
              <a:t></a:t>
            </a:r>
            <a:r>
              <a:rPr lang="en-US" altLang="cs-CZ" sz="1800" b="1"/>
              <a:t>q </a:t>
            </a:r>
            <a:r>
              <a:rPr lang="en-US" altLang="cs-CZ" sz="1800" b="1">
                <a:sym typeface="Symbol" panose="05050102010706020507" pitchFamily="18" charset="2"/>
              </a:rPr>
              <a:t></a:t>
            </a:r>
            <a:r>
              <a:rPr lang="en-US" altLang="cs-CZ" sz="1800" b="1"/>
              <a:t> </a:t>
            </a:r>
            <a:r>
              <a:rPr lang="en-US" altLang="cs-CZ" sz="1800" b="1">
                <a:sym typeface="Symbol" panose="05050102010706020507" pitchFamily="18" charset="2"/>
              </a:rPr>
              <a:t></a:t>
            </a:r>
            <a:r>
              <a:rPr lang="en-US" altLang="cs-CZ" sz="1800" b="1"/>
              <a:t>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1800"/>
              <a:t> 	5</a:t>
            </a:r>
            <a:r>
              <a:rPr lang="en-US" altLang="cs-CZ" sz="1800" baseline="30000"/>
              <a:t>th</a:t>
            </a:r>
            <a:r>
              <a:rPr lang="en-US" altLang="cs-CZ" sz="1800"/>
              <a:t> message: At least one of the previous messages is true.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sz="1600">
                <a:solidFill>
                  <a:schemeClr val="accent2"/>
                </a:solidFill>
              </a:rPr>
              <a:t>Question</a:t>
            </a:r>
            <a:r>
              <a:rPr lang="en-US" altLang="cs-CZ" sz="1600"/>
              <a:t>: What did the poor alchemist learn?</a:t>
            </a:r>
            <a:endParaRPr lang="en-US" altLang="cs-CZ" sz="1600" u="sng"/>
          </a:p>
          <a:p>
            <a:pPr eaLnBrk="1" hangingPunct="1">
              <a:lnSpc>
                <a:spcPct val="90000"/>
              </a:lnSpc>
            </a:pPr>
            <a:r>
              <a:rPr lang="en-US" altLang="cs-CZ" sz="1800" u="sng">
                <a:solidFill>
                  <a:schemeClr val="accent2"/>
                </a:solidFill>
              </a:rPr>
              <a:t>Solution</a:t>
            </a:r>
            <a:r>
              <a:rPr lang="en-US" altLang="cs-CZ" sz="1800"/>
              <a:t>: </a:t>
            </a:r>
            <a:r>
              <a:rPr lang="en-US" altLang="cs-CZ" sz="1800" b="1"/>
              <a:t>(p </a:t>
            </a:r>
            <a:r>
              <a:rPr lang="en-US" altLang="cs-CZ" sz="1800" b="1">
                <a:sym typeface="Symbol" panose="05050102010706020507" pitchFamily="18" charset="2"/>
              </a:rPr>
              <a:t></a:t>
            </a:r>
            <a:r>
              <a:rPr lang="en-US" altLang="cs-CZ" sz="1800" b="1"/>
              <a:t> q </a:t>
            </a:r>
            <a:r>
              <a:rPr lang="en-US" altLang="cs-CZ" sz="1800" b="1">
                <a:sym typeface="Symbol" panose="05050102010706020507" pitchFamily="18" charset="2"/>
              </a:rPr>
              <a:t></a:t>
            </a:r>
            <a:r>
              <a:rPr lang="en-US" altLang="cs-CZ" sz="1800" b="1"/>
              <a:t> r) </a:t>
            </a:r>
            <a:r>
              <a:rPr lang="en-US" altLang="cs-CZ" sz="1800" b="1">
                <a:sym typeface="Symbol" panose="05050102010706020507" pitchFamily="18" charset="2"/>
              </a:rPr>
              <a:t></a:t>
            </a:r>
            <a:r>
              <a:rPr lang="en-US" altLang="cs-CZ" sz="1800" b="1"/>
              <a:t> (p </a:t>
            </a:r>
            <a:r>
              <a:rPr lang="en-US" altLang="cs-CZ" sz="1800" b="1">
                <a:sym typeface="Symbol" panose="05050102010706020507" pitchFamily="18" charset="2"/>
              </a:rPr>
              <a:t></a:t>
            </a:r>
            <a:r>
              <a:rPr lang="en-US" altLang="cs-CZ" sz="1800" b="1"/>
              <a:t> q </a:t>
            </a:r>
            <a:r>
              <a:rPr lang="en-US" altLang="cs-CZ" sz="1800" b="1">
                <a:sym typeface="Symbol" panose="05050102010706020507" pitchFamily="18" charset="2"/>
              </a:rPr>
              <a:t></a:t>
            </a:r>
            <a:r>
              <a:rPr lang="en-US" altLang="cs-CZ" sz="1800" b="1"/>
              <a:t> </a:t>
            </a:r>
            <a:r>
              <a:rPr lang="en-US" altLang="cs-CZ" sz="1800" b="1">
                <a:sym typeface="Symbol" panose="05050102010706020507" pitchFamily="18" charset="2"/>
              </a:rPr>
              <a:t></a:t>
            </a:r>
            <a:r>
              <a:rPr lang="en-US" altLang="cs-CZ" sz="1800" b="1"/>
              <a:t>r) </a:t>
            </a:r>
            <a:r>
              <a:rPr lang="en-US" altLang="cs-CZ" sz="1800" b="1">
                <a:sym typeface="Symbol" panose="05050102010706020507" pitchFamily="18" charset="2"/>
              </a:rPr>
              <a:t></a:t>
            </a:r>
            <a:r>
              <a:rPr lang="en-US" altLang="cs-CZ" sz="1800" b="1"/>
              <a:t> (</a:t>
            </a:r>
            <a:r>
              <a:rPr lang="en-US" altLang="cs-CZ" sz="1800" b="1">
                <a:sym typeface="Symbol" panose="05050102010706020507" pitchFamily="18" charset="2"/>
              </a:rPr>
              <a:t></a:t>
            </a:r>
            <a:r>
              <a:rPr lang="en-US" altLang="cs-CZ" sz="1800" b="1"/>
              <a:t>p </a:t>
            </a:r>
            <a:r>
              <a:rPr lang="en-US" altLang="cs-CZ" sz="1800" b="1">
                <a:sym typeface="Symbol" panose="05050102010706020507" pitchFamily="18" charset="2"/>
              </a:rPr>
              <a:t></a:t>
            </a:r>
            <a:r>
              <a:rPr lang="en-US" altLang="cs-CZ" sz="1800" b="1"/>
              <a:t> </a:t>
            </a:r>
            <a:r>
              <a:rPr lang="en-US" altLang="cs-CZ" sz="1800" b="1">
                <a:sym typeface="Symbol" panose="05050102010706020507" pitchFamily="18" charset="2"/>
              </a:rPr>
              <a:t></a:t>
            </a:r>
            <a:r>
              <a:rPr lang="en-US" altLang="cs-CZ" sz="1800" b="1"/>
              <a:t>q </a:t>
            </a:r>
            <a:r>
              <a:rPr lang="en-US" altLang="cs-CZ" sz="1800" b="1">
                <a:sym typeface="Symbol" panose="05050102010706020507" pitchFamily="18" charset="2"/>
              </a:rPr>
              <a:t></a:t>
            </a:r>
            <a:r>
              <a:rPr lang="en-US" altLang="cs-CZ" sz="1800" b="1"/>
              <a:t> r) </a:t>
            </a:r>
            <a:r>
              <a:rPr lang="en-US" altLang="cs-CZ" sz="1800" b="1">
                <a:sym typeface="Symbol" panose="05050102010706020507" pitchFamily="18" charset="2"/>
              </a:rPr>
              <a:t></a:t>
            </a:r>
            <a:r>
              <a:rPr lang="en-US" altLang="cs-CZ" sz="1800" b="1"/>
              <a:t> (</a:t>
            </a:r>
            <a:r>
              <a:rPr lang="en-US" altLang="cs-CZ" sz="1800" b="1">
                <a:sym typeface="Symbol" panose="05050102010706020507" pitchFamily="18" charset="2"/>
              </a:rPr>
              <a:t></a:t>
            </a:r>
            <a:r>
              <a:rPr lang="en-US" altLang="cs-CZ" sz="1800" b="1"/>
              <a:t>p </a:t>
            </a:r>
            <a:r>
              <a:rPr lang="en-US" altLang="cs-CZ" sz="1800" b="1">
                <a:sym typeface="Symbol" panose="05050102010706020507" pitchFamily="18" charset="2"/>
              </a:rPr>
              <a:t></a:t>
            </a:r>
            <a:r>
              <a:rPr lang="en-US" altLang="cs-CZ" sz="1800" b="1"/>
              <a:t> </a:t>
            </a:r>
            <a:r>
              <a:rPr lang="en-US" altLang="cs-CZ" sz="1800" b="1">
                <a:sym typeface="Symbol" panose="05050102010706020507" pitchFamily="18" charset="2"/>
              </a:rPr>
              <a:t></a:t>
            </a:r>
            <a:r>
              <a:rPr lang="en-US" altLang="cs-CZ" sz="1800" b="1"/>
              <a:t>q </a:t>
            </a:r>
            <a:r>
              <a:rPr lang="en-US" altLang="cs-CZ" sz="1800" b="1">
                <a:sym typeface="Symbol" panose="05050102010706020507" pitchFamily="18" charset="2"/>
              </a:rPr>
              <a:t></a:t>
            </a:r>
            <a:r>
              <a:rPr lang="en-US" altLang="cs-CZ" sz="1800" b="1"/>
              <a:t> </a:t>
            </a:r>
            <a:r>
              <a:rPr lang="en-US" altLang="cs-CZ" sz="1800" b="1">
                <a:sym typeface="Symbol" panose="05050102010706020507" pitchFamily="18" charset="2"/>
              </a:rPr>
              <a:t></a:t>
            </a:r>
            <a:r>
              <a:rPr lang="en-US" altLang="cs-CZ" sz="1800" b="1"/>
              <a:t>r)</a:t>
            </a:r>
            <a:r>
              <a:rPr lang="en-US" altLang="cs-CZ" sz="1800"/>
              <a:t>. </a:t>
            </a:r>
            <a:br>
              <a:rPr lang="en-US" altLang="cs-CZ" sz="1800"/>
            </a:br>
            <a:r>
              <a:rPr lang="en-US" altLang="cs-CZ" sz="1800"/>
              <a:t>Hence we need to find a formula F which has the above CDNF. </a:t>
            </a:r>
            <a:br>
              <a:rPr lang="en-US" altLang="cs-CZ" sz="1800"/>
            </a:br>
            <a:r>
              <a:rPr lang="en-US" altLang="cs-CZ" sz="1800"/>
              <a:t>By means of distribute laws we obtain: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cs-CZ" sz="1600" b="1"/>
              <a:t>(p </a:t>
            </a:r>
            <a:r>
              <a:rPr lang="en-US" altLang="cs-CZ" sz="1600" b="1">
                <a:sym typeface="Symbol" panose="05050102010706020507" pitchFamily="18" charset="2"/>
              </a:rPr>
              <a:t></a:t>
            </a:r>
            <a:r>
              <a:rPr lang="en-US" altLang="cs-CZ" sz="1600" b="1"/>
              <a:t> q </a:t>
            </a:r>
            <a:r>
              <a:rPr lang="en-US" altLang="cs-CZ" sz="1600" b="1">
                <a:sym typeface="Symbol" panose="05050102010706020507" pitchFamily="18" charset="2"/>
              </a:rPr>
              <a:t></a:t>
            </a:r>
            <a:r>
              <a:rPr lang="en-US" altLang="cs-CZ" sz="1600" b="1"/>
              <a:t> r) </a:t>
            </a:r>
            <a:r>
              <a:rPr lang="en-US" altLang="cs-CZ" sz="1600" b="1">
                <a:sym typeface="Symbol" panose="05050102010706020507" pitchFamily="18" charset="2"/>
              </a:rPr>
              <a:t></a:t>
            </a:r>
            <a:r>
              <a:rPr lang="en-US" altLang="cs-CZ" sz="1600" b="1"/>
              <a:t> (p </a:t>
            </a:r>
            <a:r>
              <a:rPr lang="en-US" altLang="cs-CZ" sz="1600" b="1">
                <a:sym typeface="Symbol" panose="05050102010706020507" pitchFamily="18" charset="2"/>
              </a:rPr>
              <a:t></a:t>
            </a:r>
            <a:r>
              <a:rPr lang="en-US" altLang="cs-CZ" sz="1600" b="1"/>
              <a:t> q </a:t>
            </a:r>
            <a:r>
              <a:rPr lang="en-US" altLang="cs-CZ" sz="1600" b="1">
                <a:sym typeface="Symbol" panose="05050102010706020507" pitchFamily="18" charset="2"/>
              </a:rPr>
              <a:t></a:t>
            </a:r>
            <a:r>
              <a:rPr lang="en-US" altLang="cs-CZ" sz="1600" b="1"/>
              <a:t> </a:t>
            </a:r>
            <a:r>
              <a:rPr lang="en-US" altLang="cs-CZ" sz="1600" b="1">
                <a:sym typeface="Symbol" panose="05050102010706020507" pitchFamily="18" charset="2"/>
              </a:rPr>
              <a:t></a:t>
            </a:r>
            <a:r>
              <a:rPr lang="en-US" altLang="cs-CZ" sz="1600" b="1"/>
              <a:t>r) </a:t>
            </a:r>
            <a:r>
              <a:rPr lang="en-US" altLang="cs-CZ" sz="1600" b="1">
                <a:sym typeface="Symbol" panose="05050102010706020507" pitchFamily="18" charset="2"/>
              </a:rPr>
              <a:t></a:t>
            </a:r>
            <a:r>
              <a:rPr lang="en-US" altLang="cs-CZ" sz="1600" b="1"/>
              <a:t> (</a:t>
            </a:r>
            <a:r>
              <a:rPr lang="en-US" altLang="cs-CZ" sz="1600" b="1">
                <a:sym typeface="Symbol" panose="05050102010706020507" pitchFamily="18" charset="2"/>
              </a:rPr>
              <a:t></a:t>
            </a:r>
            <a:r>
              <a:rPr lang="en-US" altLang="cs-CZ" sz="1600" b="1"/>
              <a:t>p </a:t>
            </a:r>
            <a:r>
              <a:rPr lang="en-US" altLang="cs-CZ" sz="1600" b="1">
                <a:sym typeface="Symbol" panose="05050102010706020507" pitchFamily="18" charset="2"/>
              </a:rPr>
              <a:t></a:t>
            </a:r>
            <a:r>
              <a:rPr lang="en-US" altLang="cs-CZ" sz="1600" b="1"/>
              <a:t> </a:t>
            </a:r>
            <a:r>
              <a:rPr lang="en-US" altLang="cs-CZ" sz="1600" b="1">
                <a:sym typeface="Symbol" panose="05050102010706020507" pitchFamily="18" charset="2"/>
              </a:rPr>
              <a:t></a:t>
            </a:r>
            <a:r>
              <a:rPr lang="en-US" altLang="cs-CZ" sz="1600" b="1"/>
              <a:t>q </a:t>
            </a:r>
            <a:r>
              <a:rPr lang="en-US" altLang="cs-CZ" sz="1600" b="1">
                <a:sym typeface="Symbol" panose="05050102010706020507" pitchFamily="18" charset="2"/>
              </a:rPr>
              <a:t></a:t>
            </a:r>
            <a:r>
              <a:rPr lang="en-US" altLang="cs-CZ" sz="1600" b="1"/>
              <a:t> r) </a:t>
            </a:r>
            <a:r>
              <a:rPr lang="en-US" altLang="cs-CZ" sz="1600" b="1">
                <a:sym typeface="Symbol" panose="05050102010706020507" pitchFamily="18" charset="2"/>
              </a:rPr>
              <a:t></a:t>
            </a:r>
            <a:r>
              <a:rPr lang="en-US" altLang="cs-CZ" sz="1600" b="1"/>
              <a:t> (</a:t>
            </a:r>
            <a:r>
              <a:rPr lang="en-US" altLang="cs-CZ" sz="1600" b="1">
                <a:sym typeface="Symbol" panose="05050102010706020507" pitchFamily="18" charset="2"/>
              </a:rPr>
              <a:t></a:t>
            </a:r>
            <a:r>
              <a:rPr lang="en-US" altLang="cs-CZ" sz="1600" b="1"/>
              <a:t>p </a:t>
            </a:r>
            <a:r>
              <a:rPr lang="en-US" altLang="cs-CZ" sz="1600" b="1">
                <a:sym typeface="Symbol" panose="05050102010706020507" pitchFamily="18" charset="2"/>
              </a:rPr>
              <a:t></a:t>
            </a:r>
            <a:r>
              <a:rPr lang="en-US" altLang="cs-CZ" sz="1600" b="1"/>
              <a:t> </a:t>
            </a:r>
            <a:r>
              <a:rPr lang="en-US" altLang="cs-CZ" sz="1600" b="1">
                <a:sym typeface="Symbol" panose="05050102010706020507" pitchFamily="18" charset="2"/>
              </a:rPr>
              <a:t></a:t>
            </a:r>
            <a:r>
              <a:rPr lang="en-US" altLang="cs-CZ" sz="1600" b="1"/>
              <a:t>q </a:t>
            </a:r>
            <a:r>
              <a:rPr lang="en-US" altLang="cs-CZ" sz="1600" b="1">
                <a:sym typeface="Symbol" panose="05050102010706020507" pitchFamily="18" charset="2"/>
              </a:rPr>
              <a:t></a:t>
            </a:r>
            <a:r>
              <a:rPr lang="en-US" altLang="cs-CZ" sz="1600" b="1"/>
              <a:t> </a:t>
            </a:r>
            <a:r>
              <a:rPr lang="en-US" altLang="cs-CZ" sz="1600" b="1">
                <a:sym typeface="Symbol" panose="05050102010706020507" pitchFamily="18" charset="2"/>
              </a:rPr>
              <a:t></a:t>
            </a:r>
            <a:r>
              <a:rPr lang="en-US" altLang="cs-CZ" sz="1600" b="1"/>
              <a:t>r) </a:t>
            </a:r>
            <a:r>
              <a:rPr lang="en-US" altLang="cs-CZ" sz="1600" b="1">
                <a:sym typeface="Symbol" panose="05050102010706020507" pitchFamily="18" charset="2"/>
              </a:rPr>
              <a:t></a:t>
            </a:r>
            <a:r>
              <a:rPr lang="en-US" altLang="cs-CZ" sz="1600" b="1"/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cs-CZ" sz="1600" b="1"/>
              <a:t>(p </a:t>
            </a:r>
            <a:r>
              <a:rPr lang="en-US" altLang="cs-CZ" sz="1600" b="1">
                <a:sym typeface="Symbol" panose="05050102010706020507" pitchFamily="18" charset="2"/>
              </a:rPr>
              <a:t></a:t>
            </a:r>
            <a:r>
              <a:rPr lang="en-US" altLang="cs-CZ" sz="1600" b="1"/>
              <a:t> q) </a:t>
            </a:r>
            <a:r>
              <a:rPr lang="en-US" altLang="cs-CZ" sz="1600" b="1">
                <a:sym typeface="Symbol" panose="05050102010706020507" pitchFamily="18" charset="2"/>
              </a:rPr>
              <a:t></a:t>
            </a:r>
            <a:r>
              <a:rPr lang="en-US" altLang="cs-CZ" sz="1600" b="1"/>
              <a:t> (r </a:t>
            </a:r>
            <a:r>
              <a:rPr lang="en-US" altLang="cs-CZ" sz="1600" b="1">
                <a:sym typeface="Symbol" panose="05050102010706020507" pitchFamily="18" charset="2"/>
              </a:rPr>
              <a:t></a:t>
            </a:r>
            <a:r>
              <a:rPr lang="en-US" altLang="cs-CZ" sz="1600" b="1"/>
              <a:t> </a:t>
            </a:r>
            <a:r>
              <a:rPr lang="en-US" altLang="cs-CZ" sz="1600" b="1">
                <a:sym typeface="Symbol" panose="05050102010706020507" pitchFamily="18" charset="2"/>
              </a:rPr>
              <a:t></a:t>
            </a:r>
            <a:r>
              <a:rPr lang="en-US" altLang="cs-CZ" sz="1600" b="1"/>
              <a:t>r) </a:t>
            </a:r>
            <a:r>
              <a:rPr lang="en-US" altLang="cs-CZ" sz="1600" b="1">
                <a:sym typeface="Symbol" panose="05050102010706020507" pitchFamily="18" charset="2"/>
              </a:rPr>
              <a:t></a:t>
            </a:r>
            <a:r>
              <a:rPr lang="en-US" altLang="cs-CZ" sz="1600" b="1"/>
              <a:t> (</a:t>
            </a:r>
            <a:r>
              <a:rPr lang="en-US" altLang="cs-CZ" sz="1600" b="1">
                <a:sym typeface="Symbol" panose="05050102010706020507" pitchFamily="18" charset="2"/>
              </a:rPr>
              <a:t></a:t>
            </a:r>
            <a:r>
              <a:rPr lang="en-US" altLang="cs-CZ" sz="1600" b="1"/>
              <a:t>p </a:t>
            </a:r>
            <a:r>
              <a:rPr lang="en-US" altLang="cs-CZ" sz="1600" b="1">
                <a:sym typeface="Symbol" panose="05050102010706020507" pitchFamily="18" charset="2"/>
              </a:rPr>
              <a:t></a:t>
            </a:r>
            <a:r>
              <a:rPr lang="en-US" altLang="cs-CZ" sz="1600" b="1"/>
              <a:t> </a:t>
            </a:r>
            <a:r>
              <a:rPr lang="en-US" altLang="cs-CZ" sz="1600" b="1">
                <a:sym typeface="Symbol" panose="05050102010706020507" pitchFamily="18" charset="2"/>
              </a:rPr>
              <a:t></a:t>
            </a:r>
            <a:r>
              <a:rPr lang="en-US" altLang="cs-CZ" sz="1600" b="1"/>
              <a:t>q) </a:t>
            </a:r>
            <a:r>
              <a:rPr lang="en-US" altLang="cs-CZ" sz="1600" b="1">
                <a:sym typeface="Symbol" panose="05050102010706020507" pitchFamily="18" charset="2"/>
              </a:rPr>
              <a:t></a:t>
            </a:r>
            <a:r>
              <a:rPr lang="en-US" altLang="cs-CZ" sz="1600" b="1"/>
              <a:t> (r </a:t>
            </a:r>
            <a:r>
              <a:rPr lang="en-US" altLang="cs-CZ" sz="1600" b="1">
                <a:sym typeface="Symbol" panose="05050102010706020507" pitchFamily="18" charset="2"/>
              </a:rPr>
              <a:t></a:t>
            </a:r>
            <a:r>
              <a:rPr lang="en-US" altLang="cs-CZ" sz="1600" b="1"/>
              <a:t> </a:t>
            </a:r>
            <a:r>
              <a:rPr lang="en-US" altLang="cs-CZ" sz="1600" b="1">
                <a:sym typeface="Symbol" panose="05050102010706020507" pitchFamily="18" charset="2"/>
              </a:rPr>
              <a:t></a:t>
            </a:r>
            <a:r>
              <a:rPr lang="en-US" altLang="cs-CZ" sz="1600" b="1"/>
              <a:t>r) </a:t>
            </a:r>
            <a:r>
              <a:rPr lang="en-US" altLang="cs-CZ" sz="1600" b="1">
                <a:sym typeface="Symbol" panose="05050102010706020507" pitchFamily="18" charset="2"/>
              </a:rPr>
              <a:t></a:t>
            </a:r>
            <a:r>
              <a:rPr lang="en-US" altLang="cs-CZ" sz="1600" b="1"/>
              <a:t> (p </a:t>
            </a:r>
            <a:r>
              <a:rPr lang="en-US" altLang="cs-CZ" sz="1600" b="1">
                <a:sym typeface="Symbol" panose="05050102010706020507" pitchFamily="18" charset="2"/>
              </a:rPr>
              <a:t></a:t>
            </a:r>
            <a:r>
              <a:rPr lang="en-US" altLang="cs-CZ" sz="1600" b="1"/>
              <a:t> q) </a:t>
            </a:r>
            <a:r>
              <a:rPr lang="en-US" altLang="cs-CZ" sz="1600" b="1">
                <a:sym typeface="Symbol" panose="05050102010706020507" pitchFamily="18" charset="2"/>
              </a:rPr>
              <a:t></a:t>
            </a:r>
            <a:r>
              <a:rPr lang="en-US" altLang="cs-CZ" sz="1600" b="1"/>
              <a:t> (</a:t>
            </a:r>
            <a:r>
              <a:rPr lang="en-US" altLang="cs-CZ" sz="1600" b="1">
                <a:sym typeface="Symbol" panose="05050102010706020507" pitchFamily="18" charset="2"/>
              </a:rPr>
              <a:t></a:t>
            </a:r>
            <a:r>
              <a:rPr lang="en-US" altLang="cs-CZ" sz="1600" b="1"/>
              <a:t>p </a:t>
            </a:r>
            <a:r>
              <a:rPr lang="en-US" altLang="cs-CZ" sz="1600" b="1">
                <a:sym typeface="Symbol" panose="05050102010706020507" pitchFamily="18" charset="2"/>
              </a:rPr>
              <a:t></a:t>
            </a:r>
            <a:r>
              <a:rPr lang="en-US" altLang="cs-CZ" sz="1600" b="1"/>
              <a:t> </a:t>
            </a:r>
            <a:r>
              <a:rPr lang="en-US" altLang="cs-CZ" sz="1600" b="1">
                <a:sym typeface="Symbol" panose="05050102010706020507" pitchFamily="18" charset="2"/>
              </a:rPr>
              <a:t></a:t>
            </a:r>
            <a:r>
              <a:rPr lang="en-US" altLang="cs-CZ" sz="1600" b="1"/>
              <a:t>q) </a:t>
            </a:r>
            <a:r>
              <a:rPr lang="en-US" altLang="cs-CZ" sz="1600" b="1">
                <a:sym typeface="Symbol" panose="05050102010706020507" pitchFamily="18" charset="2"/>
              </a:rPr>
              <a:t></a:t>
            </a:r>
            <a:r>
              <a:rPr lang="en-US" altLang="cs-CZ" sz="1600" b="1"/>
              <a:t> </a:t>
            </a:r>
            <a:r>
              <a:rPr lang="en-US" altLang="cs-CZ" sz="1600" b="1">
                <a:solidFill>
                  <a:schemeClr val="accent2"/>
                </a:solidFill>
              </a:rPr>
              <a:t>(p </a:t>
            </a:r>
            <a:r>
              <a:rPr lang="en-US" altLang="cs-CZ" sz="1600" b="1">
                <a:solidFill>
                  <a:schemeClr val="accent2"/>
                </a:solidFill>
                <a:sym typeface="Symbol" panose="05050102010706020507" pitchFamily="18" charset="2"/>
              </a:rPr>
              <a:t></a:t>
            </a:r>
            <a:r>
              <a:rPr lang="en-US" altLang="cs-CZ" sz="1600" b="1">
                <a:solidFill>
                  <a:schemeClr val="accent2"/>
                </a:solidFill>
              </a:rPr>
              <a:t> q)</a:t>
            </a:r>
            <a:endParaRPr lang="en-US" altLang="cs-CZ" sz="1600" b="1" u="sng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cs-CZ" sz="1800" u="sng">
                <a:solidFill>
                  <a:schemeClr val="accent2"/>
                </a:solidFill>
              </a:rPr>
              <a:t>Answer</a:t>
            </a:r>
            <a:r>
              <a:rPr lang="en-US" altLang="cs-CZ" sz="1800"/>
              <a:t>: You will succeed in converting lead to gold if and only if on April 1</a:t>
            </a:r>
            <a:r>
              <a:rPr lang="en-US" altLang="cs-CZ" sz="1800" baseline="30000"/>
              <a:t>st</a:t>
            </a:r>
            <a:r>
              <a:rPr lang="en-US" altLang="cs-CZ" sz="1800"/>
              <a:t> your brother-in-law becomes an attorney.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66951DC-C73C-4FFE-B08B-C10BE37D9BC0}"/>
              </a:ext>
            </a:extLst>
          </p:cNvPr>
          <p:cNvSpPr/>
          <p:nvPr/>
        </p:nvSpPr>
        <p:spPr>
          <a:xfrm>
            <a:off x="1016359" y="639013"/>
            <a:ext cx="10217278" cy="5511742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877C6CF-3CB0-4D45-94CF-45F979D472FC}"/>
              </a:ext>
            </a:extLst>
          </p:cNvPr>
          <p:cNvSpPr>
            <a:spLocks noGrp="1" noChangeArrowheads="1"/>
          </p:cNvSpPr>
          <p:nvPr/>
        </p:nvSpPr>
        <p:spPr>
          <a:xfrm>
            <a:off x="1778822" y="156287"/>
            <a:ext cx="5808839" cy="96369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Trebuchet MS"/>
              </a:rPr>
              <a:t>Reverse task</a:t>
            </a:r>
            <a:r>
              <a:rPr lang="cs-CZ" sz="2800">
                <a:latin typeface="Trebuchet MS"/>
              </a:rPr>
              <a:t>: </a:t>
            </a:r>
            <a:r>
              <a:rPr lang="en-US" sz="2800">
                <a:latin typeface="Trebuchet MS"/>
              </a:rPr>
              <a:t>given a</a:t>
            </a:r>
            <a:r>
              <a:rPr lang="cs-CZ" sz="2800" dirty="0">
                <a:latin typeface="Trebuchet MS"/>
              </a:rPr>
              <a:t> </a:t>
            </a:r>
            <a:r>
              <a:rPr lang="en-US" sz="2800">
                <a:latin typeface="Trebuchet MS"/>
              </a:rPr>
              <a:t>C</a:t>
            </a:r>
            <a:r>
              <a:rPr lang="cs-CZ" sz="2800">
                <a:latin typeface="Trebuchet MS"/>
              </a:rPr>
              <a:t>DNF, </a:t>
            </a:r>
            <a:r>
              <a:rPr lang="en-US" sz="2800">
                <a:latin typeface="Trebuchet MS"/>
              </a:rPr>
              <a:t>CC</a:t>
            </a:r>
            <a:r>
              <a:rPr lang="cs-CZ" sz="2800">
                <a:latin typeface="Trebuchet MS"/>
              </a:rPr>
              <a:t>NF</a:t>
            </a:r>
            <a:r>
              <a:rPr lang="en-US" sz="2800">
                <a:latin typeface="Trebuchet MS"/>
              </a:rPr>
              <a:t>, find a simpler original formula </a:t>
            </a:r>
            <a:endParaRPr lang="cs-CZ" sz="2800">
              <a:latin typeface="Trebuchet MS"/>
            </a:endParaRPr>
          </a:p>
        </p:txBody>
      </p:sp>
      <p:sp>
        <p:nvSpPr>
          <p:cNvPr id="6" name="TextovéPole 1">
            <a:extLst>
              <a:ext uri="{FF2B5EF4-FFF2-40B4-BE49-F238E27FC236}">
                <a16:creationId xmlns:a16="http://schemas.microsoft.com/office/drawing/2014/main" id="{CE83989E-EFF5-46F4-9B9E-193AE6DE4E8C}"/>
              </a:ext>
            </a:extLst>
          </p:cNvPr>
          <p:cNvSpPr txBox="1"/>
          <p:nvPr/>
        </p:nvSpPr>
        <p:spPr>
          <a:xfrm rot="1200000">
            <a:off x="9688084" y="180811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7" name="TextovéPole 2">
            <a:extLst>
              <a:ext uri="{FF2B5EF4-FFF2-40B4-BE49-F238E27FC236}">
                <a16:creationId xmlns:a16="http://schemas.microsoft.com/office/drawing/2014/main" id="{A2C72C37-E8D4-4DDA-B803-6E424067B2C3}"/>
              </a:ext>
            </a:extLst>
          </p:cNvPr>
          <p:cNvSpPr txBox="1"/>
          <p:nvPr/>
        </p:nvSpPr>
        <p:spPr>
          <a:xfrm rot="660000">
            <a:off x="9314351" y="3022975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3">
            <a:extLst>
              <a:ext uri="{FF2B5EF4-FFF2-40B4-BE49-F238E27FC236}">
                <a16:creationId xmlns:a16="http://schemas.microsoft.com/office/drawing/2014/main" id="{194AAA84-12B8-4D7C-9085-E91239B593B0}"/>
              </a:ext>
            </a:extLst>
          </p:cNvPr>
          <p:cNvSpPr txBox="1"/>
          <p:nvPr/>
        </p:nvSpPr>
        <p:spPr>
          <a:xfrm>
            <a:off x="5414750" y="5568089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4">
            <a:extLst>
              <a:ext uri="{FF2B5EF4-FFF2-40B4-BE49-F238E27FC236}">
                <a16:creationId xmlns:a16="http://schemas.microsoft.com/office/drawing/2014/main" id="{D08CCF98-6C65-453B-A607-277B13C7D66A}"/>
              </a:ext>
            </a:extLst>
          </p:cNvPr>
          <p:cNvSpPr txBox="1"/>
          <p:nvPr/>
        </p:nvSpPr>
        <p:spPr>
          <a:xfrm rot="540000">
            <a:off x="5794560" y="2686915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5">
            <a:extLst>
              <a:ext uri="{FF2B5EF4-FFF2-40B4-BE49-F238E27FC236}">
                <a16:creationId xmlns:a16="http://schemas.microsoft.com/office/drawing/2014/main" id="{7515B528-1A0E-44FB-BA0B-B25005B80C83}"/>
              </a:ext>
            </a:extLst>
          </p:cNvPr>
          <p:cNvSpPr txBox="1"/>
          <p:nvPr/>
        </p:nvSpPr>
        <p:spPr>
          <a:xfrm rot="21240000">
            <a:off x="10130431" y="4601059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1" name="TextovéPole 6">
            <a:extLst>
              <a:ext uri="{FF2B5EF4-FFF2-40B4-BE49-F238E27FC236}">
                <a16:creationId xmlns:a16="http://schemas.microsoft.com/office/drawing/2014/main" id="{73E00C7B-B6B1-457D-84F6-2A96A0B51CCE}"/>
              </a:ext>
            </a:extLst>
          </p:cNvPr>
          <p:cNvSpPr txBox="1"/>
          <p:nvPr/>
        </p:nvSpPr>
        <p:spPr>
          <a:xfrm rot="20100000">
            <a:off x="1211026" y="3021977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847" name="Group 151">
            <a:extLst>
              <a:ext uri="{FF2B5EF4-FFF2-40B4-BE49-F238E27FC236}">
                <a16:creationId xmlns:a16="http://schemas.microsoft.com/office/drawing/2014/main" id="{6472FD89-2501-4499-A46E-AC9A91E94A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31950" y="1600200"/>
          <a:ext cx="8928100" cy="4714932"/>
        </p:xfrm>
        <a:graphic>
          <a:graphicData uri="http://schemas.openxmlformats.org/drawingml/2006/table">
            <a:tbl>
              <a:tblPr/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6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6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68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68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688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688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688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9448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0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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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522" name="Line 152">
            <a:extLst>
              <a:ext uri="{FF2B5EF4-FFF2-40B4-BE49-F238E27FC236}">
                <a16:creationId xmlns:a16="http://schemas.microsoft.com/office/drawing/2014/main" id="{73821E8E-F341-48D2-9812-E6DABAFB76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3" y="1628775"/>
            <a:ext cx="0" cy="4679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23" name="Line 153">
            <a:extLst>
              <a:ext uri="{FF2B5EF4-FFF2-40B4-BE49-F238E27FC236}">
                <a16:creationId xmlns:a16="http://schemas.microsoft.com/office/drawing/2014/main" id="{DAF428BA-7CF1-40D5-925B-14854754E6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2492376"/>
            <a:ext cx="9036050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F8C5EB3-CFC2-492E-9513-4DA95C860E42}"/>
              </a:ext>
            </a:extLst>
          </p:cNvPr>
          <p:cNvSpPr/>
          <p:nvPr/>
        </p:nvSpPr>
        <p:spPr>
          <a:xfrm>
            <a:off x="1016359" y="793996"/>
            <a:ext cx="10217278" cy="5731301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A1C5079-A82D-4306-B5E8-628C0DF33653}"/>
              </a:ext>
            </a:extLst>
          </p:cNvPr>
          <p:cNvSpPr>
            <a:spLocks noGrp="1" noChangeArrowheads="1"/>
          </p:cNvSpPr>
          <p:nvPr/>
        </p:nvSpPr>
        <p:spPr>
          <a:xfrm>
            <a:off x="1417195" y="311270"/>
            <a:ext cx="8275651" cy="104118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>
                <a:latin typeface="Trebuchet MS"/>
              </a:rPr>
              <a:t>Question</a:t>
            </a:r>
            <a:r>
              <a:rPr lang="cs-CZ" sz="2800" dirty="0">
                <a:latin typeface="Trebuchet MS"/>
              </a:rPr>
              <a:t>: </a:t>
            </a:r>
            <a:r>
              <a:rPr lang="en-US" sz="2800">
                <a:latin typeface="Trebuchet MS"/>
              </a:rPr>
              <a:t>how many binary truth-value functions </a:t>
            </a:r>
            <a:br>
              <a:rPr lang="en-US" sz="2800" dirty="0">
                <a:latin typeface="Trebuchet MS"/>
              </a:rPr>
            </a:br>
            <a:r>
              <a:rPr lang="cs-CZ" sz="2800">
                <a:latin typeface="Trebuchet MS"/>
              </a:rPr>
              <a:t>(</a:t>
            </a:r>
            <a:r>
              <a:rPr lang="en-US" sz="2800">
                <a:latin typeface="Trebuchet MS"/>
              </a:rPr>
              <a:t>hence how many binary </a:t>
            </a:r>
            <a:r>
              <a:rPr lang="en-US" sz="2800" dirty="0">
                <a:latin typeface="Trebuchet MS"/>
              </a:rPr>
              <a:t>connectives</a:t>
            </a:r>
            <a:r>
              <a:rPr lang="cs-CZ" sz="2800" dirty="0">
                <a:latin typeface="Trebuchet MS"/>
              </a:rPr>
              <a:t>)</a:t>
            </a:r>
            <a:r>
              <a:rPr lang="en-US" sz="2800" dirty="0">
                <a:latin typeface="Trebuchet MS"/>
              </a:rPr>
              <a:t> are there</a:t>
            </a:r>
            <a:r>
              <a:rPr lang="cs-CZ" sz="2800" dirty="0">
                <a:latin typeface="Trebuchet MS"/>
              </a:rPr>
              <a:t>?</a:t>
            </a:r>
          </a:p>
        </p:txBody>
      </p:sp>
      <p:sp>
        <p:nvSpPr>
          <p:cNvPr id="7" name="TextovéPole 1">
            <a:extLst>
              <a:ext uri="{FF2B5EF4-FFF2-40B4-BE49-F238E27FC236}">
                <a16:creationId xmlns:a16="http://schemas.microsoft.com/office/drawing/2014/main" id="{CE83989E-EFF5-46F4-9B9E-193AE6DE4E8C}"/>
              </a:ext>
            </a:extLst>
          </p:cNvPr>
          <p:cNvSpPr txBox="1"/>
          <p:nvPr/>
        </p:nvSpPr>
        <p:spPr>
          <a:xfrm rot="1200000">
            <a:off x="9688084" y="64574"/>
            <a:ext cx="54760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∀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8" name="TextovéPole 2">
            <a:extLst>
              <a:ext uri="{FF2B5EF4-FFF2-40B4-BE49-F238E27FC236}">
                <a16:creationId xmlns:a16="http://schemas.microsoft.com/office/drawing/2014/main" id="{A2C72C37-E8D4-4DDA-B803-6E424067B2C3}"/>
              </a:ext>
            </a:extLst>
          </p:cNvPr>
          <p:cNvSpPr txBox="1"/>
          <p:nvPr/>
        </p:nvSpPr>
        <p:spPr>
          <a:xfrm rot="660000">
            <a:off x="196181" y="620738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∃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9" name="TextovéPole 3">
            <a:extLst>
              <a:ext uri="{FF2B5EF4-FFF2-40B4-BE49-F238E27FC236}">
                <a16:creationId xmlns:a16="http://schemas.microsoft.com/office/drawing/2014/main" id="{194AAA84-12B8-4D7C-9085-E91239B593B0}"/>
              </a:ext>
            </a:extLst>
          </p:cNvPr>
          <p:cNvSpPr txBox="1"/>
          <p:nvPr/>
        </p:nvSpPr>
        <p:spPr>
          <a:xfrm>
            <a:off x="3761597" y="-11301"/>
            <a:ext cx="5734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α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0" name="TextovéPole 4">
            <a:extLst>
              <a:ext uri="{FF2B5EF4-FFF2-40B4-BE49-F238E27FC236}">
                <a16:creationId xmlns:a16="http://schemas.microsoft.com/office/drawing/2014/main" id="{D08CCF98-6C65-453B-A607-277B13C7D66A}"/>
              </a:ext>
            </a:extLst>
          </p:cNvPr>
          <p:cNvSpPr txBox="1"/>
          <p:nvPr/>
        </p:nvSpPr>
        <p:spPr>
          <a:xfrm rot="540000">
            <a:off x="434730" y="5786576"/>
            <a:ext cx="534691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β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  <p:sp>
        <p:nvSpPr>
          <p:cNvPr id="11" name="TextovéPole 5">
            <a:extLst>
              <a:ext uri="{FF2B5EF4-FFF2-40B4-BE49-F238E27FC236}">
                <a16:creationId xmlns:a16="http://schemas.microsoft.com/office/drawing/2014/main" id="{7515B528-1A0E-44FB-BA0B-B25005B80C83}"/>
              </a:ext>
            </a:extLst>
          </p:cNvPr>
          <p:cNvSpPr txBox="1"/>
          <p:nvPr/>
        </p:nvSpPr>
        <p:spPr>
          <a:xfrm rot="21240000">
            <a:off x="11266974" y="3839059"/>
            <a:ext cx="741336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3200">
                <a:solidFill>
                  <a:srgbClr val="AEABAB"/>
                </a:solidFill>
                <a:latin typeface="Trebuchet MS"/>
                <a:ea typeface="Arial"/>
                <a:cs typeface="Arial"/>
              </a:rPr>
              <a:t> λ</a:t>
            </a:r>
            <a:endParaRPr lang="cs-CZ" sz="3200">
              <a:solidFill>
                <a:srgbClr val="AEABAB"/>
              </a:solidFill>
              <a:latin typeface="Trebuchet MS"/>
              <a:cs typeface="Calibri"/>
            </a:endParaRPr>
          </a:p>
        </p:txBody>
      </p:sp>
      <p:sp>
        <p:nvSpPr>
          <p:cNvPr id="12" name="TextovéPole 6">
            <a:extLst>
              <a:ext uri="{FF2B5EF4-FFF2-40B4-BE49-F238E27FC236}">
                <a16:creationId xmlns:a16="http://schemas.microsoft.com/office/drawing/2014/main" id="{73E00C7B-B6B1-457D-84F6-2A96A0B51CCE}"/>
              </a:ext>
            </a:extLst>
          </p:cNvPr>
          <p:cNvSpPr txBox="1"/>
          <p:nvPr/>
        </p:nvSpPr>
        <p:spPr>
          <a:xfrm rot="20100000">
            <a:off x="1107704" y="2970316"/>
            <a:ext cx="625098" cy="584775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3200">
                <a:solidFill>
                  <a:srgbClr val="AEABAB"/>
                </a:solidFill>
                <a:latin typeface="Trebuchet MS"/>
                <a:cs typeface="arial"/>
              </a:rPr>
              <a:t>|</a:t>
            </a:r>
            <a:r>
              <a:rPr lang="cs-CZ" sz="3200">
                <a:solidFill>
                  <a:srgbClr val="AEABAB"/>
                </a:solidFill>
                <a:latin typeface="Trebuchet MS"/>
                <a:cs typeface="Calibri"/>
              </a:rPr>
              <a:t>-</a:t>
            </a:r>
            <a:endParaRPr lang="cs-CZ" sz="3200">
              <a:solidFill>
                <a:srgbClr val="AEABAB"/>
              </a:solidFill>
              <a:latin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0</TotalTime>
  <Words>960</Words>
  <Application>Microsoft Office PowerPoint</Application>
  <PresentationFormat>Širokoúhlá obrazovka</PresentationFormat>
  <Paragraphs>308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Marek Mensik</dc:creator>
  <cp:lastModifiedBy>Marek Mensik</cp:lastModifiedBy>
  <cp:revision>333</cp:revision>
  <dcterms:created xsi:type="dcterms:W3CDTF">2019-03-25T09:41:46Z</dcterms:created>
  <dcterms:modified xsi:type="dcterms:W3CDTF">2019-03-29T07:44:03Z</dcterms:modified>
</cp:coreProperties>
</file>